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9.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slideMasters/_rels/slideMaster15.xml.rels" ContentType="application/vnd.openxmlformats-package.relationships+xml"/>
  <Override PartName="/ppt/slideMasters/_rels/slideMaster16.xml.rels" ContentType="application/vnd.openxmlformats-package.relationships+xml"/>
  <Override PartName="/ppt/slideMasters/_rels/slideMaster17.xml.rels" ContentType="application/vnd.openxmlformats-package.relationships+xml"/>
  <Override PartName="/ppt/slideMasters/_rels/slideMaster18.xml.rels" ContentType="application/vnd.openxmlformats-package.relationships+xml"/>
  <Override PartName="/ppt/slideMasters/_rels/slideMaster19.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111.xml" ContentType="application/vnd.openxmlformats-officedocument.presentationml.notesSlide+xml"/>
  <Override PartName="/ppt/notesSlides/_rels/notesSlide111.xml.rels" ContentType="application/vnd.openxmlformats-package.relationships+xml"/>
  <Override PartName="/ppt/notesSlides/_rels/notesSlide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21.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3.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4.xml.rels" ContentType="application/vnd.openxmlformats-package.relationships+xml"/>
  <Override PartName="/ppt/slides/_rels/slide8.xml.rels" ContentType="application/vnd.openxmlformats-package.relationships+xml"/>
  <Override PartName="/ppt/slides/_rels/slide52.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_rels/slide53.xml.rels" ContentType="application/vnd.openxmlformats-package.relationships+xml"/>
  <Override PartName="/ppt/slides/_rels/slide26.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77.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0.xml.rels" ContentType="application/vnd.openxmlformats-package.relationships+xml"/>
  <Override PartName="/ppt/slides/_rels/slide81.xml.rels" ContentType="application/vnd.openxmlformats-package.relationships+xml"/>
  <Override PartName="/ppt/slides/_rels/slide82.xml.rels" ContentType="application/vnd.openxmlformats-package.relationships+xml"/>
  <Override PartName="/ppt/slides/_rels/slide83.xml.rels" ContentType="application/vnd.openxmlformats-package.relationships+xml"/>
  <Override PartName="/ppt/slides/_rels/slide84.xml.rels" ContentType="application/vnd.openxmlformats-package.relationships+xml"/>
  <Override PartName="/ppt/slides/_rels/slide85.xml.rels" ContentType="application/vnd.openxmlformats-package.relationships+xml"/>
  <Override PartName="/ppt/slides/_rels/slide86.xml.rels" ContentType="application/vnd.openxmlformats-package.relationships+xml"/>
  <Override PartName="/ppt/slides/_rels/slide87.xml.rels" ContentType="application/vnd.openxmlformats-package.relationships+xml"/>
  <Override PartName="/ppt/slides/_rels/slide88.xml.rels" ContentType="application/vnd.openxmlformats-package.relationships+xml"/>
  <Override PartName="/ppt/slides/_rels/slide89.xml.rels" ContentType="application/vnd.openxmlformats-package.relationships+xml"/>
  <Override PartName="/ppt/slides/_rels/slide90.xml.rels" ContentType="application/vnd.openxmlformats-package.relationships+xml"/>
  <Override PartName="/ppt/slides/_rels/slide91.xml.rels" ContentType="application/vnd.openxmlformats-package.relationships+xml"/>
  <Override PartName="/ppt/slides/_rels/slide92.xml.rels" ContentType="application/vnd.openxmlformats-package.relationships+xml"/>
  <Override PartName="/ppt/slides/_rels/slide93.xml.rels" ContentType="application/vnd.openxmlformats-package.relationships+xml"/>
  <Override PartName="/ppt/slides/_rels/slide94.xml.rels" ContentType="application/vnd.openxmlformats-package.relationships+xml"/>
  <Override PartName="/ppt/slides/_rels/slide95.xml.rels" ContentType="application/vnd.openxmlformats-package.relationships+xml"/>
  <Override PartName="/ppt/slides/_rels/slide96.xml.rels" ContentType="application/vnd.openxmlformats-package.relationships+xml"/>
  <Override PartName="/ppt/slides/_rels/slide97.xml.rels" ContentType="application/vnd.openxmlformats-package.relationships+xml"/>
  <Override PartName="/ppt/slides/_rels/slide98.xml.rels" ContentType="application/vnd.openxmlformats-package.relationships+xml"/>
  <Override PartName="/ppt/slides/_rels/slide99.xml.rels" ContentType="application/vnd.openxmlformats-package.relationships+xml"/>
  <Override PartName="/ppt/slides/_rels/slide100.xml.rels" ContentType="application/vnd.openxmlformats-package.relationships+xml"/>
  <Override PartName="/ppt/slides/_rels/slide101.xml.rels" ContentType="application/vnd.openxmlformats-package.relationships+xml"/>
  <Override PartName="/ppt/slides/_rels/slide102.xml.rels" ContentType="application/vnd.openxmlformats-package.relationships+xml"/>
  <Override PartName="/ppt/slides/_rels/slide103.xml.rels" ContentType="application/vnd.openxmlformats-package.relationships+xml"/>
  <Override PartName="/ppt/slides/_rels/slide104.xml.rels" ContentType="application/vnd.openxmlformats-package.relationships+xml"/>
  <Override PartName="/ppt/slides/_rels/slide105.xml.rels" ContentType="application/vnd.openxmlformats-package.relationships+xml"/>
  <Override PartName="/ppt/slides/_rels/slide106.xml.rels" ContentType="application/vnd.openxmlformats-package.relationships+xml"/>
  <Override PartName="/ppt/slides/_rels/slide107.xml.rels" ContentType="application/vnd.openxmlformats-package.relationships+xml"/>
  <Override PartName="/ppt/slides/_rels/slide108.xml.rels" ContentType="application/vnd.openxmlformats-package.relationships+xml"/>
  <Override PartName="/ppt/slides/_rels/slide109.xml.rels" ContentType="application/vnd.openxmlformats-package.relationships+xml"/>
  <Override PartName="/ppt/slides/_rels/slide110.xml.rels" ContentType="application/vnd.openxmlformats-package.relationships+xml"/>
  <Override PartName="/ppt/slides/_rels/slide111.xml.rels" ContentType="application/vnd.openxmlformats-package.relationships+xml"/>
  <Override PartName="/ppt/slides/_rels/slide112.xml.rels" ContentType="application/vnd.openxmlformats-package.relationships+xml"/>
  <Override PartName="/ppt/slides/_rels/slide113.xml.rels" ContentType="application/vnd.openxmlformats-package.relationships+xml"/>
  <Override PartName="/ppt/slides/_rels/slide114.xml.rels" ContentType="application/vnd.openxmlformats-package.relationships+xml"/>
  <Override PartName="/ppt/slides/_rels/slide115.xml.rels" ContentType="application/vnd.openxmlformats-package.relationships+xml"/>
  <Override PartName="/ppt/slides/_rels/slide116.xml.rels" ContentType="application/vnd.openxmlformats-package.relationships+xml"/>
  <Override PartName="/ppt/slides/_rels/slide117.xml.rels" ContentType="application/vnd.openxmlformats-package.relationships+xml"/>
  <Override PartName="/ppt/slides/_rels/slide118.xml.rels" ContentType="application/vnd.openxmlformats-package.relationships+xml"/>
  <Override PartName="/ppt/slides/_rels/slide119.xml.rels" ContentType="application/vnd.openxmlformats-package.relationships+xml"/>
  <Override PartName="/ppt/slides/_rels/slide120.xml.rels" ContentType="application/vnd.openxmlformats-package.relationships+xml"/>
  <Override PartName="/ppt/slides/_rels/slide121.xml.rels" ContentType="application/vnd.openxmlformats-package.relationships+xml"/>
  <Override PartName="/ppt/slides/_rels/slide122.xml.rels" ContentType="application/vnd.openxmlformats-package.relationships+xml"/>
  <Override PartName="/ppt/slides/_rels/slide123.xml.rels" ContentType="application/vnd.openxmlformats-package.relationships+xml"/>
  <Override PartName="/ppt/slides/_rels/slide124.xml.rels" ContentType="application/vnd.openxmlformats-package.relationships+xml"/>
  <Override PartName="/ppt/slides/_rels/slide125.xml.rels" ContentType="application/vnd.openxmlformats-package.relationships+xml"/>
  <Override PartName="/ppt/slides/_rels/slide126.xml.rels" ContentType="application/vnd.openxmlformats-package.relationships+xml"/>
  <Override PartName="/ppt/slides/_rels/slide127.xml.rels" ContentType="application/vnd.openxmlformats-package.relationships+xml"/>
  <Override PartName="/ppt/slides/_rels/slide128.xml.rels" ContentType="application/vnd.openxmlformats-package.relationships+xml"/>
  <Override PartName="/ppt/slides/_rels/slide129.xml.rels" ContentType="application/vnd.openxmlformats-package.relationships+xml"/>
  <Override PartName="/ppt/slides/_rels/slide130.xml.rels" ContentType="application/vnd.openxmlformats-package.relationships+xml"/>
  <Override PartName="/ppt/slides/_rels/slide131.xml.rels" ContentType="application/vnd.openxmlformats-package.relationships+xml"/>
  <Override PartName="/ppt/slides/_rels/slide132.xml.rels" ContentType="application/vnd.openxmlformats-package.relationships+xml"/>
  <Override PartName="/ppt/slides/_rels/slide133.xml.rels" ContentType="application/vnd.openxmlformats-package.relationships+xml"/>
  <Override PartName="/ppt/slides/_rels/slide134.xml.rels" ContentType="application/vnd.openxmlformats-package.relationships+xml"/>
  <Override PartName="/ppt/slides/_rels/slide135.xml.rels" ContentType="application/vnd.openxmlformats-package.relationships+xml"/>
  <Override PartName="/ppt/slides/_rels/slide136.xml.rels" ContentType="application/vnd.openxmlformats-package.relationships+xml"/>
  <Override PartName="/ppt/slides/_rels/slide137.xml.rels" ContentType="application/vnd.openxmlformats-package.relationships+xml"/>
  <Override PartName="/ppt/slides/_rels/slide138.xml.rels" ContentType="application/vnd.openxmlformats-package.relationships+xml"/>
  <Override PartName="/ppt/slides/_rels/slide139.xml.rels" ContentType="application/vnd.openxmlformats-package.relationships+xml"/>
  <Override PartName="/ppt/slides/_rels/slide140.xml.rels" ContentType="application/vnd.openxmlformats-package.relationships+xml"/>
  <Override PartName="/ppt/slides/_rels/slide141.xml.rels" ContentType="application/vnd.openxmlformats-package.relationships+xml"/>
  <Override PartName="/ppt/slides/_rels/slide142.xml.rels" ContentType="application/vnd.openxmlformats-package.relationships+xml"/>
  <Override PartName="/ppt/slides/_rels/slide143.xml.rels" ContentType="application/vnd.openxmlformats-package.relationships+xml"/>
  <Override PartName="/ppt/slides/_rels/slide144.xml.rels" ContentType="application/vnd.openxmlformats-package.relationships+xml"/>
  <Override PartName="/ppt/slides/_rels/slide145.xml.rels" ContentType="application/vnd.openxmlformats-package.relationships+xml"/>
  <Override PartName="/ppt/slides/_rels/slide146.xml.rels" ContentType="application/vnd.openxmlformats-package.relationships+xml"/>
  <Override PartName="/ppt/slides/_rels/slide147.xml.rels" ContentType="application/vnd.openxmlformats-package.relationships+xml"/>
  <Override PartName="/ppt/media/image1.jpeg" ContentType="image/jpeg"/>
  <Override PartName="/ppt/media/image2.jpeg" ContentType="image/jpeg"/>
  <Override PartName="/ppt/media/image3.jpeg" ContentType="image/jpeg"/>
  <Override PartName="/ppt/media/image4.wmf" ContentType="image/x-wmf"/>
  <Override PartName="/ppt/media/image5.wmf" ContentType="image/x-wmf"/>
  <Override PartName="/ppt/media/image8.jpeg" ContentType="image/jpeg"/>
  <Override PartName="/ppt/media/image6.wmf" ContentType="image/x-wmf"/>
  <Override PartName="/ppt/media/image7.jpeg" ContentType="image/jpeg"/>
  <Override PartName="/ppt/media/image9.jpeg" ContentType="image/jpeg"/>
  <Override PartName="/ppt/media/image10.png" ContentType="image/png"/>
  <Override PartName="/ppt/media/image11.png" ContentType="image/png"/>
  <Override PartName="/ppt/media/image12.png" ContentType="image/pn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Lst>
  <p:notesMasterIdLst>
    <p:notesMasterId r:id="rId21"/>
  </p:notesMasterIdLst>
  <p:sldIdLst>
    <p:sldId id="256" r:id="rId22"/>
    <p:sldId id="257"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 id="270" r:id="rId36"/>
    <p:sldId id="271" r:id="rId37"/>
    <p:sldId id="272" r:id="rId38"/>
    <p:sldId id="273" r:id="rId39"/>
    <p:sldId id="274" r:id="rId40"/>
    <p:sldId id="275" r:id="rId41"/>
    <p:sldId id="276" r:id="rId42"/>
    <p:sldId id="277" r:id="rId43"/>
    <p:sldId id="278" r:id="rId44"/>
    <p:sldId id="279" r:id="rId45"/>
    <p:sldId id="280" r:id="rId46"/>
    <p:sldId id="281" r:id="rId47"/>
    <p:sldId id="282" r:id="rId48"/>
    <p:sldId id="283" r:id="rId49"/>
    <p:sldId id="284" r:id="rId50"/>
    <p:sldId id="285" r:id="rId51"/>
    <p:sldId id="286" r:id="rId52"/>
    <p:sldId id="287" r:id="rId53"/>
    <p:sldId id="288" r:id="rId54"/>
    <p:sldId id="289" r:id="rId55"/>
    <p:sldId id="290" r:id="rId56"/>
    <p:sldId id="291" r:id="rId57"/>
    <p:sldId id="292" r:id="rId58"/>
    <p:sldId id="293" r:id="rId59"/>
    <p:sldId id="294" r:id="rId60"/>
    <p:sldId id="295" r:id="rId61"/>
    <p:sldId id="296" r:id="rId62"/>
    <p:sldId id="297" r:id="rId63"/>
    <p:sldId id="298" r:id="rId64"/>
    <p:sldId id="299" r:id="rId65"/>
    <p:sldId id="300" r:id="rId66"/>
    <p:sldId id="301" r:id="rId67"/>
    <p:sldId id="302" r:id="rId68"/>
    <p:sldId id="303" r:id="rId69"/>
    <p:sldId id="304" r:id="rId70"/>
    <p:sldId id="305" r:id="rId71"/>
    <p:sldId id="306" r:id="rId72"/>
    <p:sldId id="307" r:id="rId73"/>
    <p:sldId id="308" r:id="rId74"/>
    <p:sldId id="309" r:id="rId75"/>
    <p:sldId id="310" r:id="rId76"/>
    <p:sldId id="311" r:id="rId77"/>
    <p:sldId id="312" r:id="rId78"/>
    <p:sldId id="313" r:id="rId79"/>
    <p:sldId id="314" r:id="rId80"/>
    <p:sldId id="315" r:id="rId81"/>
    <p:sldId id="316" r:id="rId82"/>
    <p:sldId id="317" r:id="rId83"/>
    <p:sldId id="318" r:id="rId84"/>
    <p:sldId id="319" r:id="rId85"/>
    <p:sldId id="320" r:id="rId86"/>
    <p:sldId id="321" r:id="rId87"/>
    <p:sldId id="322" r:id="rId88"/>
    <p:sldId id="323" r:id="rId89"/>
    <p:sldId id="324" r:id="rId90"/>
    <p:sldId id="325" r:id="rId91"/>
    <p:sldId id="326" r:id="rId92"/>
    <p:sldId id="327" r:id="rId93"/>
    <p:sldId id="328" r:id="rId94"/>
    <p:sldId id="329" r:id="rId95"/>
    <p:sldId id="330" r:id="rId96"/>
    <p:sldId id="331" r:id="rId97"/>
    <p:sldId id="332" r:id="rId98"/>
    <p:sldId id="333" r:id="rId99"/>
    <p:sldId id="334" r:id="rId100"/>
    <p:sldId id="335" r:id="rId101"/>
    <p:sldId id="336" r:id="rId102"/>
    <p:sldId id="337" r:id="rId103"/>
    <p:sldId id="338" r:id="rId104"/>
    <p:sldId id="339" r:id="rId105"/>
    <p:sldId id="340" r:id="rId106"/>
    <p:sldId id="341" r:id="rId107"/>
    <p:sldId id="342" r:id="rId108"/>
    <p:sldId id="343" r:id="rId109"/>
    <p:sldId id="344" r:id="rId110"/>
    <p:sldId id="345" r:id="rId111"/>
    <p:sldId id="346" r:id="rId112"/>
    <p:sldId id="347" r:id="rId113"/>
    <p:sldId id="348" r:id="rId114"/>
    <p:sldId id="349" r:id="rId115"/>
    <p:sldId id="350" r:id="rId116"/>
    <p:sldId id="351" r:id="rId117"/>
    <p:sldId id="352" r:id="rId118"/>
    <p:sldId id="353" r:id="rId119"/>
    <p:sldId id="354" r:id="rId120"/>
    <p:sldId id="355" r:id="rId121"/>
    <p:sldId id="356" r:id="rId122"/>
    <p:sldId id="357" r:id="rId123"/>
    <p:sldId id="358" r:id="rId124"/>
    <p:sldId id="359" r:id="rId125"/>
    <p:sldId id="360" r:id="rId126"/>
    <p:sldId id="361" r:id="rId127"/>
    <p:sldId id="362" r:id="rId128"/>
    <p:sldId id="363" r:id="rId129"/>
    <p:sldId id="364" r:id="rId130"/>
    <p:sldId id="365" r:id="rId131"/>
    <p:sldId id="366" r:id="rId132"/>
    <p:sldId id="367" r:id="rId133"/>
    <p:sldId id="368" r:id="rId134"/>
    <p:sldId id="369" r:id="rId135"/>
    <p:sldId id="370" r:id="rId136"/>
    <p:sldId id="371" r:id="rId137"/>
    <p:sldId id="372" r:id="rId138"/>
    <p:sldId id="373" r:id="rId139"/>
    <p:sldId id="374" r:id="rId140"/>
    <p:sldId id="375" r:id="rId141"/>
    <p:sldId id="376" r:id="rId142"/>
    <p:sldId id="377" r:id="rId143"/>
    <p:sldId id="378" r:id="rId144"/>
    <p:sldId id="379" r:id="rId145"/>
    <p:sldId id="380" r:id="rId146"/>
    <p:sldId id="381" r:id="rId147"/>
    <p:sldId id="382" r:id="rId148"/>
    <p:sldId id="383" r:id="rId149"/>
    <p:sldId id="384" r:id="rId150"/>
    <p:sldId id="385" r:id="rId151"/>
    <p:sldId id="386" r:id="rId152"/>
    <p:sldId id="387" r:id="rId153"/>
    <p:sldId id="388" r:id="rId154"/>
    <p:sldId id="389" r:id="rId155"/>
    <p:sldId id="390" r:id="rId156"/>
    <p:sldId id="391" r:id="rId157"/>
    <p:sldId id="392" r:id="rId158"/>
    <p:sldId id="393" r:id="rId159"/>
    <p:sldId id="394" r:id="rId160"/>
    <p:sldId id="395" r:id="rId161"/>
    <p:sldId id="396" r:id="rId162"/>
    <p:sldId id="397" r:id="rId163"/>
    <p:sldId id="398" r:id="rId164"/>
    <p:sldId id="399" r:id="rId165"/>
    <p:sldId id="400" r:id="rId166"/>
    <p:sldId id="401" r:id="rId167"/>
    <p:sldId id="402" r:id="rId168"/>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notesMaster" Target="notesMasters/notesMaster1.xml"/><Relationship Id="rId22" Type="http://schemas.openxmlformats.org/officeDocument/2006/relationships/slide" Target="slides/slide1.xml"/><Relationship Id="rId23" Type="http://schemas.openxmlformats.org/officeDocument/2006/relationships/slide" Target="slides/slide2.xml"/><Relationship Id="rId24" Type="http://schemas.openxmlformats.org/officeDocument/2006/relationships/slide" Target="slides/slide3.xml"/><Relationship Id="rId25" Type="http://schemas.openxmlformats.org/officeDocument/2006/relationships/slide" Target="slides/slide4.xml"/><Relationship Id="rId26" Type="http://schemas.openxmlformats.org/officeDocument/2006/relationships/slide" Target="slides/slide5.xml"/><Relationship Id="rId27" Type="http://schemas.openxmlformats.org/officeDocument/2006/relationships/slide" Target="slides/slide6.xml"/><Relationship Id="rId28" Type="http://schemas.openxmlformats.org/officeDocument/2006/relationships/slide" Target="slides/slide7.xml"/><Relationship Id="rId29" Type="http://schemas.openxmlformats.org/officeDocument/2006/relationships/slide" Target="slides/slide8.xml"/><Relationship Id="rId30" Type="http://schemas.openxmlformats.org/officeDocument/2006/relationships/slide" Target="slides/slide9.xml"/><Relationship Id="rId31" Type="http://schemas.openxmlformats.org/officeDocument/2006/relationships/slide" Target="slides/slide10.xml"/><Relationship Id="rId32" Type="http://schemas.openxmlformats.org/officeDocument/2006/relationships/slide" Target="slides/slide11.xml"/><Relationship Id="rId33" Type="http://schemas.openxmlformats.org/officeDocument/2006/relationships/slide" Target="slides/slide12.xml"/><Relationship Id="rId34" Type="http://schemas.openxmlformats.org/officeDocument/2006/relationships/slide" Target="slides/slide13.xml"/><Relationship Id="rId35" Type="http://schemas.openxmlformats.org/officeDocument/2006/relationships/slide" Target="slides/slide14.xml"/><Relationship Id="rId36" Type="http://schemas.openxmlformats.org/officeDocument/2006/relationships/slide" Target="slides/slide15.xml"/><Relationship Id="rId37" Type="http://schemas.openxmlformats.org/officeDocument/2006/relationships/slide" Target="slides/slide16.xml"/><Relationship Id="rId38" Type="http://schemas.openxmlformats.org/officeDocument/2006/relationships/slide" Target="slides/slide17.xml"/><Relationship Id="rId39" Type="http://schemas.openxmlformats.org/officeDocument/2006/relationships/slide" Target="slides/slide18.xml"/><Relationship Id="rId40" Type="http://schemas.openxmlformats.org/officeDocument/2006/relationships/slide" Target="slides/slide19.xml"/><Relationship Id="rId41" Type="http://schemas.openxmlformats.org/officeDocument/2006/relationships/slide" Target="slides/slide20.xml"/><Relationship Id="rId42" Type="http://schemas.openxmlformats.org/officeDocument/2006/relationships/slide" Target="slides/slide21.xml"/><Relationship Id="rId43" Type="http://schemas.openxmlformats.org/officeDocument/2006/relationships/slide" Target="slides/slide22.xml"/><Relationship Id="rId44" Type="http://schemas.openxmlformats.org/officeDocument/2006/relationships/slide" Target="slides/slide23.xml"/><Relationship Id="rId45" Type="http://schemas.openxmlformats.org/officeDocument/2006/relationships/slide" Target="slides/slide24.xml"/><Relationship Id="rId46" Type="http://schemas.openxmlformats.org/officeDocument/2006/relationships/slide" Target="slides/slide25.xml"/><Relationship Id="rId47" Type="http://schemas.openxmlformats.org/officeDocument/2006/relationships/slide" Target="slides/slide26.xml"/><Relationship Id="rId48" Type="http://schemas.openxmlformats.org/officeDocument/2006/relationships/slide" Target="slides/slide27.xml"/><Relationship Id="rId49" Type="http://schemas.openxmlformats.org/officeDocument/2006/relationships/slide" Target="slides/slide28.xml"/><Relationship Id="rId50" Type="http://schemas.openxmlformats.org/officeDocument/2006/relationships/slide" Target="slides/slide29.xml"/><Relationship Id="rId51" Type="http://schemas.openxmlformats.org/officeDocument/2006/relationships/slide" Target="slides/slide30.xml"/><Relationship Id="rId52" Type="http://schemas.openxmlformats.org/officeDocument/2006/relationships/slide" Target="slides/slide31.xml"/><Relationship Id="rId53" Type="http://schemas.openxmlformats.org/officeDocument/2006/relationships/slide" Target="slides/slide32.xml"/><Relationship Id="rId54" Type="http://schemas.openxmlformats.org/officeDocument/2006/relationships/slide" Target="slides/slide33.xml"/><Relationship Id="rId55" Type="http://schemas.openxmlformats.org/officeDocument/2006/relationships/slide" Target="slides/slide34.xml"/><Relationship Id="rId56" Type="http://schemas.openxmlformats.org/officeDocument/2006/relationships/slide" Target="slides/slide35.xml"/><Relationship Id="rId57" Type="http://schemas.openxmlformats.org/officeDocument/2006/relationships/slide" Target="slides/slide36.xml"/><Relationship Id="rId58" Type="http://schemas.openxmlformats.org/officeDocument/2006/relationships/slide" Target="slides/slide37.xml"/><Relationship Id="rId59" Type="http://schemas.openxmlformats.org/officeDocument/2006/relationships/slide" Target="slides/slide38.xml"/><Relationship Id="rId60" Type="http://schemas.openxmlformats.org/officeDocument/2006/relationships/slide" Target="slides/slide39.xml"/><Relationship Id="rId61" Type="http://schemas.openxmlformats.org/officeDocument/2006/relationships/slide" Target="slides/slide40.xml"/><Relationship Id="rId62" Type="http://schemas.openxmlformats.org/officeDocument/2006/relationships/slide" Target="slides/slide41.xml"/><Relationship Id="rId63" Type="http://schemas.openxmlformats.org/officeDocument/2006/relationships/slide" Target="slides/slide42.xml"/><Relationship Id="rId64" Type="http://schemas.openxmlformats.org/officeDocument/2006/relationships/slide" Target="slides/slide43.xml"/><Relationship Id="rId65" Type="http://schemas.openxmlformats.org/officeDocument/2006/relationships/slide" Target="slides/slide44.xml"/><Relationship Id="rId66" Type="http://schemas.openxmlformats.org/officeDocument/2006/relationships/slide" Target="slides/slide45.xml"/><Relationship Id="rId67" Type="http://schemas.openxmlformats.org/officeDocument/2006/relationships/slide" Target="slides/slide46.xml"/><Relationship Id="rId68" Type="http://schemas.openxmlformats.org/officeDocument/2006/relationships/slide" Target="slides/slide47.xml"/><Relationship Id="rId69" Type="http://schemas.openxmlformats.org/officeDocument/2006/relationships/slide" Target="slides/slide48.xml"/><Relationship Id="rId70" Type="http://schemas.openxmlformats.org/officeDocument/2006/relationships/slide" Target="slides/slide49.xml"/><Relationship Id="rId71" Type="http://schemas.openxmlformats.org/officeDocument/2006/relationships/slide" Target="slides/slide50.xml"/><Relationship Id="rId72" Type="http://schemas.openxmlformats.org/officeDocument/2006/relationships/slide" Target="slides/slide51.xml"/><Relationship Id="rId73" Type="http://schemas.openxmlformats.org/officeDocument/2006/relationships/slide" Target="slides/slide52.xml"/><Relationship Id="rId74" Type="http://schemas.openxmlformats.org/officeDocument/2006/relationships/slide" Target="slides/slide53.xml"/><Relationship Id="rId75" Type="http://schemas.openxmlformats.org/officeDocument/2006/relationships/slide" Target="slides/slide54.xml"/><Relationship Id="rId76" Type="http://schemas.openxmlformats.org/officeDocument/2006/relationships/slide" Target="slides/slide55.xml"/><Relationship Id="rId77" Type="http://schemas.openxmlformats.org/officeDocument/2006/relationships/slide" Target="slides/slide56.xml"/><Relationship Id="rId78" Type="http://schemas.openxmlformats.org/officeDocument/2006/relationships/slide" Target="slides/slide57.xml"/><Relationship Id="rId79" Type="http://schemas.openxmlformats.org/officeDocument/2006/relationships/slide" Target="slides/slide58.xml"/><Relationship Id="rId80" Type="http://schemas.openxmlformats.org/officeDocument/2006/relationships/slide" Target="slides/slide59.xml"/><Relationship Id="rId81" Type="http://schemas.openxmlformats.org/officeDocument/2006/relationships/slide" Target="slides/slide60.xml"/><Relationship Id="rId82" Type="http://schemas.openxmlformats.org/officeDocument/2006/relationships/slide" Target="slides/slide61.xml"/><Relationship Id="rId83" Type="http://schemas.openxmlformats.org/officeDocument/2006/relationships/slide" Target="slides/slide62.xml"/><Relationship Id="rId84" Type="http://schemas.openxmlformats.org/officeDocument/2006/relationships/slide" Target="slides/slide63.xml"/><Relationship Id="rId85" Type="http://schemas.openxmlformats.org/officeDocument/2006/relationships/slide" Target="slides/slide64.xml"/><Relationship Id="rId86" Type="http://schemas.openxmlformats.org/officeDocument/2006/relationships/slide" Target="slides/slide65.xml"/><Relationship Id="rId87" Type="http://schemas.openxmlformats.org/officeDocument/2006/relationships/slide" Target="slides/slide66.xml"/><Relationship Id="rId88" Type="http://schemas.openxmlformats.org/officeDocument/2006/relationships/slide" Target="slides/slide67.xml"/><Relationship Id="rId89" Type="http://schemas.openxmlformats.org/officeDocument/2006/relationships/slide" Target="slides/slide68.xml"/><Relationship Id="rId90" Type="http://schemas.openxmlformats.org/officeDocument/2006/relationships/slide" Target="slides/slide69.xml"/><Relationship Id="rId91" Type="http://schemas.openxmlformats.org/officeDocument/2006/relationships/slide" Target="slides/slide70.xml"/><Relationship Id="rId92" Type="http://schemas.openxmlformats.org/officeDocument/2006/relationships/slide" Target="slides/slide71.xml"/><Relationship Id="rId93" Type="http://schemas.openxmlformats.org/officeDocument/2006/relationships/slide" Target="slides/slide72.xml"/><Relationship Id="rId94" Type="http://schemas.openxmlformats.org/officeDocument/2006/relationships/slide" Target="slides/slide73.xml"/><Relationship Id="rId95" Type="http://schemas.openxmlformats.org/officeDocument/2006/relationships/slide" Target="slides/slide74.xml"/><Relationship Id="rId96" Type="http://schemas.openxmlformats.org/officeDocument/2006/relationships/slide" Target="slides/slide75.xml"/><Relationship Id="rId97" Type="http://schemas.openxmlformats.org/officeDocument/2006/relationships/slide" Target="slides/slide76.xml"/><Relationship Id="rId98" Type="http://schemas.openxmlformats.org/officeDocument/2006/relationships/slide" Target="slides/slide77.xml"/><Relationship Id="rId99" Type="http://schemas.openxmlformats.org/officeDocument/2006/relationships/slide" Target="slides/slide78.xml"/><Relationship Id="rId100" Type="http://schemas.openxmlformats.org/officeDocument/2006/relationships/slide" Target="slides/slide79.xml"/><Relationship Id="rId101" Type="http://schemas.openxmlformats.org/officeDocument/2006/relationships/slide" Target="slides/slide80.xml"/><Relationship Id="rId102" Type="http://schemas.openxmlformats.org/officeDocument/2006/relationships/slide" Target="slides/slide81.xml"/><Relationship Id="rId103" Type="http://schemas.openxmlformats.org/officeDocument/2006/relationships/slide" Target="slides/slide82.xml"/><Relationship Id="rId104" Type="http://schemas.openxmlformats.org/officeDocument/2006/relationships/slide" Target="slides/slide83.xml"/><Relationship Id="rId105" Type="http://schemas.openxmlformats.org/officeDocument/2006/relationships/slide" Target="slides/slide84.xml"/><Relationship Id="rId106" Type="http://schemas.openxmlformats.org/officeDocument/2006/relationships/slide" Target="slides/slide85.xml"/><Relationship Id="rId107" Type="http://schemas.openxmlformats.org/officeDocument/2006/relationships/slide" Target="slides/slide86.xml"/><Relationship Id="rId108" Type="http://schemas.openxmlformats.org/officeDocument/2006/relationships/slide" Target="slides/slide87.xml"/><Relationship Id="rId109" Type="http://schemas.openxmlformats.org/officeDocument/2006/relationships/slide" Target="slides/slide88.xml"/><Relationship Id="rId110" Type="http://schemas.openxmlformats.org/officeDocument/2006/relationships/slide" Target="slides/slide89.xml"/><Relationship Id="rId111" Type="http://schemas.openxmlformats.org/officeDocument/2006/relationships/slide" Target="slides/slide90.xml"/><Relationship Id="rId112" Type="http://schemas.openxmlformats.org/officeDocument/2006/relationships/slide" Target="slides/slide91.xml"/><Relationship Id="rId113" Type="http://schemas.openxmlformats.org/officeDocument/2006/relationships/slide" Target="slides/slide92.xml"/><Relationship Id="rId114" Type="http://schemas.openxmlformats.org/officeDocument/2006/relationships/slide" Target="slides/slide93.xml"/><Relationship Id="rId115" Type="http://schemas.openxmlformats.org/officeDocument/2006/relationships/slide" Target="slides/slide94.xml"/><Relationship Id="rId116" Type="http://schemas.openxmlformats.org/officeDocument/2006/relationships/slide" Target="slides/slide95.xml"/><Relationship Id="rId117" Type="http://schemas.openxmlformats.org/officeDocument/2006/relationships/slide" Target="slides/slide96.xml"/><Relationship Id="rId118" Type="http://schemas.openxmlformats.org/officeDocument/2006/relationships/slide" Target="slides/slide97.xml"/><Relationship Id="rId119" Type="http://schemas.openxmlformats.org/officeDocument/2006/relationships/slide" Target="slides/slide98.xml"/><Relationship Id="rId120" Type="http://schemas.openxmlformats.org/officeDocument/2006/relationships/slide" Target="slides/slide99.xml"/><Relationship Id="rId121" Type="http://schemas.openxmlformats.org/officeDocument/2006/relationships/slide" Target="slides/slide100.xml"/><Relationship Id="rId122" Type="http://schemas.openxmlformats.org/officeDocument/2006/relationships/slide" Target="slides/slide101.xml"/><Relationship Id="rId123" Type="http://schemas.openxmlformats.org/officeDocument/2006/relationships/slide" Target="slides/slide102.xml"/><Relationship Id="rId124" Type="http://schemas.openxmlformats.org/officeDocument/2006/relationships/slide" Target="slides/slide103.xml"/><Relationship Id="rId125" Type="http://schemas.openxmlformats.org/officeDocument/2006/relationships/slide" Target="slides/slide104.xml"/><Relationship Id="rId126" Type="http://schemas.openxmlformats.org/officeDocument/2006/relationships/slide" Target="slides/slide105.xml"/><Relationship Id="rId127" Type="http://schemas.openxmlformats.org/officeDocument/2006/relationships/slide" Target="slides/slide106.xml"/><Relationship Id="rId128" Type="http://schemas.openxmlformats.org/officeDocument/2006/relationships/slide" Target="slides/slide107.xml"/><Relationship Id="rId129" Type="http://schemas.openxmlformats.org/officeDocument/2006/relationships/slide" Target="slides/slide108.xml"/><Relationship Id="rId130" Type="http://schemas.openxmlformats.org/officeDocument/2006/relationships/slide" Target="slides/slide109.xml"/><Relationship Id="rId131" Type="http://schemas.openxmlformats.org/officeDocument/2006/relationships/slide" Target="slides/slide110.xml"/><Relationship Id="rId132" Type="http://schemas.openxmlformats.org/officeDocument/2006/relationships/slide" Target="slides/slide111.xml"/><Relationship Id="rId133" Type="http://schemas.openxmlformats.org/officeDocument/2006/relationships/slide" Target="slides/slide112.xml"/><Relationship Id="rId134" Type="http://schemas.openxmlformats.org/officeDocument/2006/relationships/slide" Target="slides/slide113.xml"/><Relationship Id="rId135" Type="http://schemas.openxmlformats.org/officeDocument/2006/relationships/slide" Target="slides/slide114.xml"/><Relationship Id="rId136" Type="http://schemas.openxmlformats.org/officeDocument/2006/relationships/slide" Target="slides/slide115.xml"/><Relationship Id="rId137" Type="http://schemas.openxmlformats.org/officeDocument/2006/relationships/slide" Target="slides/slide116.xml"/><Relationship Id="rId138" Type="http://schemas.openxmlformats.org/officeDocument/2006/relationships/slide" Target="slides/slide117.xml"/><Relationship Id="rId139" Type="http://schemas.openxmlformats.org/officeDocument/2006/relationships/slide" Target="slides/slide118.xml"/><Relationship Id="rId140" Type="http://schemas.openxmlformats.org/officeDocument/2006/relationships/slide" Target="slides/slide119.xml"/><Relationship Id="rId141" Type="http://schemas.openxmlformats.org/officeDocument/2006/relationships/slide" Target="slides/slide120.xml"/><Relationship Id="rId142" Type="http://schemas.openxmlformats.org/officeDocument/2006/relationships/slide" Target="slides/slide121.xml"/><Relationship Id="rId143" Type="http://schemas.openxmlformats.org/officeDocument/2006/relationships/slide" Target="slides/slide122.xml"/><Relationship Id="rId144" Type="http://schemas.openxmlformats.org/officeDocument/2006/relationships/slide" Target="slides/slide123.xml"/><Relationship Id="rId145" Type="http://schemas.openxmlformats.org/officeDocument/2006/relationships/slide" Target="slides/slide124.xml"/><Relationship Id="rId146" Type="http://schemas.openxmlformats.org/officeDocument/2006/relationships/slide" Target="slides/slide125.xml"/><Relationship Id="rId147" Type="http://schemas.openxmlformats.org/officeDocument/2006/relationships/slide" Target="slides/slide126.xml"/><Relationship Id="rId148" Type="http://schemas.openxmlformats.org/officeDocument/2006/relationships/slide" Target="slides/slide127.xml"/><Relationship Id="rId149" Type="http://schemas.openxmlformats.org/officeDocument/2006/relationships/slide" Target="slides/slide128.xml"/><Relationship Id="rId150" Type="http://schemas.openxmlformats.org/officeDocument/2006/relationships/slide" Target="slides/slide129.xml"/><Relationship Id="rId151" Type="http://schemas.openxmlformats.org/officeDocument/2006/relationships/slide" Target="slides/slide130.xml"/><Relationship Id="rId152" Type="http://schemas.openxmlformats.org/officeDocument/2006/relationships/slide" Target="slides/slide131.xml"/><Relationship Id="rId153" Type="http://schemas.openxmlformats.org/officeDocument/2006/relationships/slide" Target="slides/slide132.xml"/><Relationship Id="rId154" Type="http://schemas.openxmlformats.org/officeDocument/2006/relationships/slide" Target="slides/slide133.xml"/><Relationship Id="rId155" Type="http://schemas.openxmlformats.org/officeDocument/2006/relationships/slide" Target="slides/slide134.xml"/><Relationship Id="rId156" Type="http://schemas.openxmlformats.org/officeDocument/2006/relationships/slide" Target="slides/slide135.xml"/><Relationship Id="rId157" Type="http://schemas.openxmlformats.org/officeDocument/2006/relationships/slide" Target="slides/slide136.xml"/><Relationship Id="rId158" Type="http://schemas.openxmlformats.org/officeDocument/2006/relationships/slide" Target="slides/slide137.xml"/><Relationship Id="rId159" Type="http://schemas.openxmlformats.org/officeDocument/2006/relationships/slide" Target="slides/slide138.xml"/><Relationship Id="rId160" Type="http://schemas.openxmlformats.org/officeDocument/2006/relationships/slide" Target="slides/slide139.xml"/><Relationship Id="rId161" Type="http://schemas.openxmlformats.org/officeDocument/2006/relationships/slide" Target="slides/slide140.xml"/><Relationship Id="rId162" Type="http://schemas.openxmlformats.org/officeDocument/2006/relationships/slide" Target="slides/slide141.xml"/><Relationship Id="rId163" Type="http://schemas.openxmlformats.org/officeDocument/2006/relationships/slide" Target="slides/slide142.xml"/><Relationship Id="rId164" Type="http://schemas.openxmlformats.org/officeDocument/2006/relationships/slide" Target="slides/slide143.xml"/><Relationship Id="rId165" Type="http://schemas.openxmlformats.org/officeDocument/2006/relationships/slide" Target="slides/slide144.xml"/><Relationship Id="rId166" Type="http://schemas.openxmlformats.org/officeDocument/2006/relationships/slide" Target="slides/slide145.xml"/><Relationship Id="rId167" Type="http://schemas.openxmlformats.org/officeDocument/2006/relationships/slide" Target="slides/slide146.xml"/><Relationship Id="rId168" Type="http://schemas.openxmlformats.org/officeDocument/2006/relationships/slide" Target="slides/slide147.xml"/><Relationship Id="rId169"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0.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it-IT" sz="1800" spc="-1" strike="noStrike">
                <a:solidFill>
                  <a:schemeClr val="dk1"/>
                </a:solidFill>
                <a:latin typeface="Trebuchet MS"/>
              </a:rPr>
              <a:t>Fai clic per spostare la diapositiva</a:t>
            </a:r>
            <a:endParaRPr b="0" lang="it-IT" sz="1800" spc="-1" strike="noStrike">
              <a:solidFill>
                <a:schemeClr val="dk1"/>
              </a:solidFill>
              <a:latin typeface="Trebuchet MS"/>
            </a:endParaRPr>
          </a:p>
        </p:txBody>
      </p:sp>
      <p:sp>
        <p:nvSpPr>
          <p:cNvPr id="34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it-IT" sz="2000" spc="-1" strike="noStrike">
                <a:solidFill>
                  <a:srgbClr val="000000"/>
                </a:solidFill>
                <a:latin typeface="Arial"/>
              </a:rPr>
              <a:t>Fai clic per modificare il formato delle note</a:t>
            </a:r>
            <a:endParaRPr b="0" lang="it-IT" sz="2000" spc="-1" strike="noStrike">
              <a:solidFill>
                <a:srgbClr val="000000"/>
              </a:solidFill>
              <a:latin typeface="Arial"/>
            </a:endParaRPr>
          </a:p>
        </p:txBody>
      </p:sp>
      <p:sp>
        <p:nvSpPr>
          <p:cNvPr id="343"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it-IT" sz="1400" spc="-1" strike="noStrike">
                <a:solidFill>
                  <a:srgbClr val="000000"/>
                </a:solidFill>
                <a:latin typeface="Times New Roman"/>
              </a:rPr>
              <a:t>&lt;intestazione&gt;</a:t>
            </a:r>
            <a:endParaRPr b="0" lang="it-IT" sz="1400" spc="-1" strike="noStrike">
              <a:solidFill>
                <a:srgbClr val="000000"/>
              </a:solidFill>
              <a:latin typeface="Times New Roman"/>
            </a:endParaRPr>
          </a:p>
        </p:txBody>
      </p:sp>
      <p:sp>
        <p:nvSpPr>
          <p:cNvPr id="344" name="PlaceHolder 4"/>
          <p:cNvSpPr>
            <a:spLocks noGrp="1"/>
          </p:cNvSpPr>
          <p:nvPr>
            <p:ph type="dt" idx="55"/>
          </p:nvPr>
        </p:nvSpPr>
        <p:spPr>
          <a:xfrm>
            <a:off x="4278960" y="0"/>
            <a:ext cx="3280680" cy="534240"/>
          </a:xfrm>
          <a:prstGeom prst="rect">
            <a:avLst/>
          </a:prstGeom>
          <a:noFill/>
          <a:ln w="0">
            <a:noFill/>
          </a:ln>
        </p:spPr>
        <p:txBody>
          <a:bodyPr lIns="0" rIns="0" tIns="0" bIns="0" anchor="t">
            <a:noAutofit/>
          </a:bodyPr>
          <a:lstStyle>
            <a:lvl1pPr indent="0" algn="r">
              <a:buNone/>
              <a:defRPr b="0" lang="it-IT" sz="1400" spc="-1" strike="noStrike">
                <a:solidFill>
                  <a:srgbClr val="000000"/>
                </a:solidFill>
                <a:latin typeface="Times New Roman"/>
              </a:defRPr>
            </a:lvl1pPr>
          </a:lstStyle>
          <a:p>
            <a:pPr indent="0" algn="r">
              <a:buNone/>
            </a:pPr>
            <a:r>
              <a:rPr b="0" lang="it-IT" sz="1400" spc="-1" strike="noStrike">
                <a:solidFill>
                  <a:srgbClr val="000000"/>
                </a:solidFill>
                <a:latin typeface="Times New Roman"/>
              </a:rPr>
              <a:t>&lt;data/ora&gt;</a:t>
            </a:r>
            <a:endParaRPr b="0" lang="it-IT" sz="1400" spc="-1" strike="noStrike">
              <a:solidFill>
                <a:srgbClr val="000000"/>
              </a:solidFill>
              <a:latin typeface="Times New Roman"/>
            </a:endParaRPr>
          </a:p>
        </p:txBody>
      </p:sp>
      <p:sp>
        <p:nvSpPr>
          <p:cNvPr id="345" name="PlaceHolder 5"/>
          <p:cNvSpPr>
            <a:spLocks noGrp="1"/>
          </p:cNvSpPr>
          <p:nvPr>
            <p:ph type="ftr" idx="56"/>
          </p:nvPr>
        </p:nvSpPr>
        <p:spPr>
          <a:xfrm>
            <a:off x="0" y="10157400"/>
            <a:ext cx="3280680" cy="534240"/>
          </a:xfrm>
          <a:prstGeom prst="rect">
            <a:avLst/>
          </a:prstGeom>
          <a:noFill/>
          <a:ln w="0">
            <a:noFill/>
          </a:ln>
        </p:spPr>
        <p:txBody>
          <a:bodyPr lIns="0" rIns="0" tIns="0" bIns="0" anchor="b">
            <a:noAutofit/>
          </a:bodyPr>
          <a:lstStyle>
            <a:lvl1pPr indent="0">
              <a:buNone/>
              <a:defRPr b="0" lang="it-IT" sz="1400" spc="-1" strike="noStrike">
                <a:solidFill>
                  <a:srgbClr val="000000"/>
                </a:solidFill>
                <a:latin typeface="Times New Roman"/>
              </a:defRPr>
            </a:lvl1pPr>
          </a:lstStyle>
          <a:p>
            <a:pPr indent="0">
              <a:buNone/>
            </a:pPr>
            <a:r>
              <a:rPr b="0" lang="it-IT" sz="1400" spc="-1" strike="noStrike">
                <a:solidFill>
                  <a:srgbClr val="000000"/>
                </a:solidFill>
                <a:latin typeface="Times New Roman"/>
              </a:rPr>
              <a:t>&lt;piè di pagina&gt;</a:t>
            </a:r>
            <a:endParaRPr b="0" lang="it-IT" sz="1400" spc="-1" strike="noStrike">
              <a:solidFill>
                <a:srgbClr val="000000"/>
              </a:solidFill>
              <a:latin typeface="Times New Roman"/>
            </a:endParaRPr>
          </a:p>
        </p:txBody>
      </p:sp>
      <p:sp>
        <p:nvSpPr>
          <p:cNvPr id="346" name="PlaceHolder 6"/>
          <p:cNvSpPr>
            <a:spLocks noGrp="1"/>
          </p:cNvSpPr>
          <p:nvPr>
            <p:ph type="sldNum" idx="57"/>
          </p:nvPr>
        </p:nvSpPr>
        <p:spPr>
          <a:xfrm>
            <a:off x="4278960" y="10157400"/>
            <a:ext cx="3280680" cy="534240"/>
          </a:xfrm>
          <a:prstGeom prst="rect">
            <a:avLst/>
          </a:prstGeom>
          <a:noFill/>
          <a:ln w="0">
            <a:noFill/>
          </a:ln>
        </p:spPr>
        <p:txBody>
          <a:bodyPr lIns="0" rIns="0" tIns="0" bIns="0" anchor="b">
            <a:noAutofit/>
          </a:bodyPr>
          <a:lstStyle>
            <a:lvl1pPr indent="0" algn="r">
              <a:buNone/>
              <a:defRPr b="0" lang="it-IT" sz="1400" spc="-1" strike="noStrike">
                <a:solidFill>
                  <a:srgbClr val="000000"/>
                </a:solidFill>
                <a:latin typeface="Times New Roman"/>
              </a:defRPr>
            </a:lvl1pPr>
          </a:lstStyle>
          <a:p>
            <a:pPr indent="0" algn="r">
              <a:buNone/>
            </a:pPr>
            <a:fld id="{DC4FE891-C792-4979-8C93-1C767BD1A4E8}" type="slidenum">
              <a:rPr b="0" lang="it-IT" sz="1400" spc="-1" strike="noStrike">
                <a:solidFill>
                  <a:srgbClr val="000000"/>
                </a:solidFill>
                <a:latin typeface="Times New Roman"/>
              </a:rPr>
              <a:t>&lt;numero&gt;</a:t>
            </a:fld>
            <a:endParaRPr b="0" lang="it-IT"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11.xml.rels><?xml version="1.0" encoding="UTF-8"?>
<Relationships xmlns="http://schemas.openxmlformats.org/package/2006/relationships"><Relationship Id="rId1" Type="http://schemas.openxmlformats.org/officeDocument/2006/relationships/slide" Target="../slides/slide11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4" name="PlaceHolder 1"/>
          <p:cNvSpPr>
            <a:spLocks noGrp="1"/>
          </p:cNvSpPr>
          <p:nvPr>
            <p:ph type="sldImg"/>
          </p:nvPr>
        </p:nvSpPr>
        <p:spPr>
          <a:xfrm>
            <a:off x="573120" y="1336680"/>
            <a:ext cx="6413040" cy="3607920"/>
          </a:xfrm>
          <a:prstGeom prst="rect">
            <a:avLst/>
          </a:prstGeom>
          <a:ln w="0">
            <a:noFill/>
          </a:ln>
        </p:spPr>
      </p:sp>
      <p:sp>
        <p:nvSpPr>
          <p:cNvPr id="585" name="PlaceHolder 2"/>
          <p:cNvSpPr>
            <a:spLocks noGrp="1"/>
          </p:cNvSpPr>
          <p:nvPr>
            <p:ph type="body"/>
          </p:nvPr>
        </p:nvSpPr>
        <p:spPr>
          <a:xfrm>
            <a:off x="755640" y="5145120"/>
            <a:ext cx="6048000" cy="4209840"/>
          </a:xfrm>
          <a:prstGeom prst="rect">
            <a:avLst/>
          </a:prstGeom>
          <a:noFill/>
          <a:ln w="0">
            <a:noFill/>
          </a:ln>
        </p:spPr>
        <p:txBody>
          <a:bodyPr lIns="91440" rIns="91440" tIns="45720" bIns="45720" anchor="t">
            <a:noAutofit/>
          </a:bodyPr>
          <a:p>
            <a:pPr marL="216000" indent="-216000">
              <a:buNone/>
            </a:pPr>
            <a:endParaRPr b="0" lang="it-IT" sz="1800" spc="-1" strike="noStrike">
              <a:solidFill>
                <a:srgbClr val="000000"/>
              </a:solidFill>
              <a:latin typeface="Arial"/>
            </a:endParaRPr>
          </a:p>
        </p:txBody>
      </p:sp>
      <p:sp>
        <p:nvSpPr>
          <p:cNvPr id="586" name="PlaceHolder 3"/>
          <p:cNvSpPr>
            <a:spLocks noGrp="1"/>
          </p:cNvSpPr>
          <p:nvPr>
            <p:ph type="sldNum" idx="58"/>
          </p:nvPr>
        </p:nvSpPr>
        <p:spPr>
          <a:xfrm>
            <a:off x="4281480" y="10155240"/>
            <a:ext cx="3276360" cy="536040"/>
          </a:xfrm>
          <a:prstGeom prst="rect">
            <a:avLst/>
          </a:prstGeom>
          <a:noFill/>
          <a:ln w="0">
            <a:noFill/>
          </a:ln>
        </p:spPr>
        <p:txBody>
          <a:bodyPr lIns="91440" rIns="91440" tIns="45720" bIns="45720" anchor="b">
            <a:noAutofit/>
          </a:bodyPr>
          <a:lstStyle>
            <a:lvl1pPr indent="0" algn="r">
              <a:lnSpc>
                <a:spcPct val="100000"/>
              </a:lnSpc>
              <a:buNone/>
              <a:defRPr b="0" lang="it-IT" sz="1200" spc="-1" strike="noStrike">
                <a:solidFill>
                  <a:srgbClr val="000000"/>
                </a:solidFill>
                <a:latin typeface="Times New Roman"/>
              </a:defRPr>
            </a:lvl1pPr>
          </a:lstStyle>
          <a:p>
            <a:pPr indent="0" algn="r">
              <a:lnSpc>
                <a:spcPct val="100000"/>
              </a:lnSpc>
              <a:buNone/>
            </a:pPr>
            <a:fld id="{9BD5CA77-4DB7-4063-A7D1-303DE3CD935B}"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1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7" name="PlaceHolder 1"/>
          <p:cNvSpPr>
            <a:spLocks noGrp="1"/>
          </p:cNvSpPr>
          <p:nvPr>
            <p:ph type="sldImg"/>
          </p:nvPr>
        </p:nvSpPr>
        <p:spPr>
          <a:xfrm>
            <a:off x="573120" y="1336680"/>
            <a:ext cx="6413040" cy="3607920"/>
          </a:xfrm>
          <a:prstGeom prst="rect">
            <a:avLst/>
          </a:prstGeom>
          <a:ln w="0">
            <a:noFill/>
          </a:ln>
        </p:spPr>
      </p:sp>
      <p:sp>
        <p:nvSpPr>
          <p:cNvPr id="588" name="PlaceHolder 2"/>
          <p:cNvSpPr>
            <a:spLocks noGrp="1"/>
          </p:cNvSpPr>
          <p:nvPr>
            <p:ph type="body"/>
          </p:nvPr>
        </p:nvSpPr>
        <p:spPr>
          <a:xfrm>
            <a:off x="755640" y="5145120"/>
            <a:ext cx="6048000" cy="4209840"/>
          </a:xfrm>
          <a:prstGeom prst="rect">
            <a:avLst/>
          </a:prstGeom>
          <a:noFill/>
          <a:ln w="0">
            <a:noFill/>
          </a:ln>
        </p:spPr>
        <p:txBody>
          <a:bodyPr lIns="91440" rIns="91440" tIns="45720" bIns="45720" anchor="t">
            <a:noAutofit/>
          </a:bodyPr>
          <a:p>
            <a:pPr marL="216000" indent="-216000">
              <a:buNone/>
            </a:pPr>
            <a:endParaRPr b="0" lang="it-IT" sz="1800" spc="-1" strike="noStrike">
              <a:solidFill>
                <a:srgbClr val="000000"/>
              </a:solidFill>
              <a:latin typeface="Arial"/>
            </a:endParaRPr>
          </a:p>
        </p:txBody>
      </p:sp>
      <p:sp>
        <p:nvSpPr>
          <p:cNvPr id="589" name="PlaceHolder 3"/>
          <p:cNvSpPr>
            <a:spLocks noGrp="1"/>
          </p:cNvSpPr>
          <p:nvPr>
            <p:ph type="sldNum" idx="59"/>
          </p:nvPr>
        </p:nvSpPr>
        <p:spPr>
          <a:xfrm>
            <a:off x="4281480" y="10155240"/>
            <a:ext cx="3276360" cy="536040"/>
          </a:xfrm>
          <a:prstGeom prst="rect">
            <a:avLst/>
          </a:prstGeom>
          <a:noFill/>
          <a:ln w="0">
            <a:noFill/>
          </a:ln>
        </p:spPr>
        <p:txBody>
          <a:bodyPr lIns="91440" rIns="91440" tIns="45720" bIns="45720" anchor="b">
            <a:noAutofit/>
          </a:bodyPr>
          <a:lstStyle>
            <a:lvl1pPr indent="0" algn="r">
              <a:lnSpc>
                <a:spcPct val="100000"/>
              </a:lnSpc>
              <a:buNone/>
              <a:defRPr b="0" lang="it-IT" sz="1200" spc="-1" strike="noStrike">
                <a:solidFill>
                  <a:srgbClr val="000000"/>
                </a:solidFill>
                <a:latin typeface="Times New Roman"/>
              </a:defRPr>
            </a:lvl1pPr>
          </a:lstStyle>
          <a:p>
            <a:pPr indent="0" algn="r">
              <a:lnSpc>
                <a:spcPct val="100000"/>
              </a:lnSpc>
              <a:buNone/>
            </a:pPr>
            <a:fld id="{3F478631-A834-4126-AA6C-225EC80294B2}"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iapositiva titolo">
    <p:spTree>
      <p:nvGrpSpPr>
        <p:cNvPr id="1" name=""/>
        <p:cNvGrpSpPr/>
        <p:nvPr/>
      </p:nvGrpSpPr>
      <p:grpSpPr>
        <a:xfrm>
          <a:off x="0" y="0"/>
          <a:ext cx="0" cy="0"/>
          <a:chOff x="0" y="0"/>
          <a:chExt cx="0" cy="0"/>
        </a:xfrm>
      </p:grpSpPr>
      <p:sp>
        <p:nvSpPr>
          <p:cNvPr id="27" name="PlaceHolder 1"/>
          <p:cNvSpPr>
            <a:spLocks noGrp="1"/>
          </p:cNvSpPr>
          <p:nvPr>
            <p:ph type="title"/>
          </p:nvPr>
        </p:nvSpPr>
        <p:spPr>
          <a:xfrm>
            <a:off x="677160" y="609480"/>
            <a:ext cx="8596080" cy="1320120"/>
          </a:xfrm>
          <a:prstGeom prst="rect">
            <a:avLst/>
          </a:prstGeom>
          <a:noFill/>
          <a:ln w="0">
            <a:noFill/>
          </a:ln>
        </p:spPr>
        <p:txBody>
          <a:bodyPr lIns="0" rIns="0" tIns="0" bIns="0" anchor="ctr">
            <a:noAutofit/>
          </a:bodyPr>
          <a:p>
            <a:pPr indent="0">
              <a:buNone/>
            </a:pPr>
            <a:endParaRPr b="0" lang="it-IT" sz="1800" spc="-1" strike="noStrike">
              <a:solidFill>
                <a:schemeClr val="dk1"/>
              </a:solidFill>
              <a:latin typeface="Trebuchet MS"/>
            </a:endParaRPr>
          </a:p>
        </p:txBody>
      </p:sp>
      <p:sp>
        <p:nvSpPr>
          <p:cNvPr id="28" name="PlaceHolder 2"/>
          <p:cNvSpPr>
            <a:spLocks noGrp="1"/>
          </p:cNvSpPr>
          <p:nvPr>
            <p:ph type="subTitle"/>
          </p:nvPr>
        </p:nvSpPr>
        <p:spPr>
          <a:xfrm>
            <a:off x="677160" y="2160720"/>
            <a:ext cx="8596080" cy="3880080"/>
          </a:xfrm>
          <a:prstGeom prst="rect">
            <a:avLst/>
          </a:prstGeom>
          <a:noFill/>
          <a:ln w="0">
            <a:noFill/>
          </a:ln>
        </p:spPr>
        <p:txBody>
          <a:bodyPr lIns="0" rIns="0" tIns="0" bIns="0" anchor="ctr">
            <a:noAutofit/>
          </a:bodyPr>
          <a:p>
            <a:pPr indent="0" algn="ctr">
              <a:buNone/>
            </a:pPr>
            <a:endParaRPr b="0" lang="it-IT"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FE02A86C-D354-4F5C-B7EA-58AEACE931A9}" type="slidenum">
              <a:t>&lt;#&gt;</a:t>
            </a:fld>
          </a:p>
        </p:txBody>
      </p:sp>
      <p:sp>
        <p:nvSpPr>
          <p:cNvPr id="6" name="PlaceHolder 5"/>
          <p:cNvSpPr>
            <a:spLocks noGrp="1"/>
          </p:cNvSpPr>
          <p:nvPr>
            <p:ph type="dt" idx="3"/>
          </p:nvPr>
        </p:nvSpPr>
        <p:spPr/>
        <p:txBody>
          <a:bodyPr/>
          <a:p>
            <a:r>
              <a:rPr lang="it-IT"/>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olo e testo verticale">
    <p:spTree>
      <p:nvGrpSpPr>
        <p:cNvPr id="1" name=""/>
        <p:cNvGrpSpPr/>
        <p:nvPr/>
      </p:nvGrpSpPr>
      <p:grpSpPr>
        <a:xfrm>
          <a:off x="0" y="0"/>
          <a:ext cx="0" cy="0"/>
          <a:chOff x="0" y="0"/>
          <a:chExt cx="0" cy="0"/>
        </a:xfrm>
      </p:grpSpPr>
      <p:sp>
        <p:nvSpPr>
          <p:cNvPr id="2" name="PlaceHolder 1"/>
          <p:cNvSpPr>
            <a:spLocks noGrp="1"/>
          </p:cNvSpPr>
          <p:nvPr>
            <p:ph type="ftr" idx="25"/>
          </p:nvPr>
        </p:nvSpPr>
        <p:spPr/>
        <p:txBody>
          <a:bodyPr/>
          <a:p>
            <a:r>
              <a:t>Footer</a:t>
            </a:r>
          </a:p>
        </p:txBody>
      </p:sp>
      <p:sp>
        <p:nvSpPr>
          <p:cNvPr id="3" name="PlaceHolder 2"/>
          <p:cNvSpPr>
            <a:spLocks noGrp="1"/>
          </p:cNvSpPr>
          <p:nvPr>
            <p:ph type="sldNum" idx="26"/>
          </p:nvPr>
        </p:nvSpPr>
        <p:spPr/>
        <p:txBody>
          <a:bodyPr/>
          <a:p>
            <a:fld id="{82AC30BB-8763-452B-B576-0B9D390EE972}" type="slidenum">
              <a:t>&lt;#&gt;</a:t>
            </a:fld>
          </a:p>
        </p:txBody>
      </p:sp>
      <p:sp>
        <p:nvSpPr>
          <p:cNvPr id="4" name="PlaceHolder 3"/>
          <p:cNvSpPr>
            <a:spLocks noGrp="1"/>
          </p:cNvSpPr>
          <p:nvPr>
            <p:ph type="dt" idx="27"/>
          </p:nvPr>
        </p:nvSpPr>
        <p:spPr/>
        <p:txBody>
          <a:bodyPr/>
          <a:p>
            <a:r>
              <a:rPr lang="it-IT"/>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Predefinito 1">
    <p:spTree>
      <p:nvGrpSpPr>
        <p:cNvPr id="1" name=""/>
        <p:cNvGrpSpPr/>
        <p:nvPr/>
      </p:nvGrpSpPr>
      <p:grpSpPr>
        <a:xfrm>
          <a:off x="0" y="0"/>
          <a:ext cx="0" cy="0"/>
          <a:chOff x="0" y="0"/>
          <a:chExt cx="0" cy="0"/>
        </a:xfrm>
      </p:grpSpPr>
      <p:sp>
        <p:nvSpPr>
          <p:cNvPr id="2" name="PlaceHolder 1"/>
          <p:cNvSpPr>
            <a:spLocks noGrp="1"/>
          </p:cNvSpPr>
          <p:nvPr>
            <p:ph type="ftr" idx="28"/>
          </p:nvPr>
        </p:nvSpPr>
        <p:spPr/>
        <p:txBody>
          <a:bodyPr/>
          <a:p>
            <a:r>
              <a:t>Footer</a:t>
            </a:r>
          </a:p>
        </p:txBody>
      </p:sp>
      <p:sp>
        <p:nvSpPr>
          <p:cNvPr id="3" name="PlaceHolder 2"/>
          <p:cNvSpPr>
            <a:spLocks noGrp="1"/>
          </p:cNvSpPr>
          <p:nvPr>
            <p:ph type="sldNum" idx="29"/>
          </p:nvPr>
        </p:nvSpPr>
        <p:spPr/>
        <p:txBody>
          <a:bodyPr/>
          <a:p>
            <a:fld id="{EC3C8E57-37BA-4E7C-86C6-215035D9F751}" type="slidenum">
              <a:t>&lt;#&gt;</a:t>
            </a:fld>
          </a:p>
        </p:txBody>
      </p:sp>
      <p:sp>
        <p:nvSpPr>
          <p:cNvPr id="4" name="PlaceHolder 3"/>
          <p:cNvSpPr>
            <a:spLocks noGrp="1"/>
          </p:cNvSpPr>
          <p:nvPr>
            <p:ph type="dt" idx="30"/>
          </p:nvPr>
        </p:nvSpPr>
        <p:spPr/>
        <p:txBody>
          <a:bodyPr/>
          <a:p>
            <a:r>
              <a:rPr lang="it-IT"/>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olo e contenuto">
    <p:spTree>
      <p:nvGrpSpPr>
        <p:cNvPr id="1" name=""/>
        <p:cNvGrpSpPr/>
        <p:nvPr/>
      </p:nvGrpSpPr>
      <p:grpSpPr>
        <a:xfrm>
          <a:off x="0" y="0"/>
          <a:ext cx="0" cy="0"/>
          <a:chOff x="0" y="0"/>
          <a:chExt cx="0" cy="0"/>
        </a:xfrm>
      </p:grpSpPr>
      <p:sp>
        <p:nvSpPr>
          <p:cNvPr id="230" name="PlaceHolder 1"/>
          <p:cNvSpPr>
            <a:spLocks noGrp="1"/>
          </p:cNvSpPr>
          <p:nvPr>
            <p:ph type="title"/>
          </p:nvPr>
        </p:nvSpPr>
        <p:spPr>
          <a:xfrm>
            <a:off x="677160" y="609480"/>
            <a:ext cx="8596080" cy="1320120"/>
          </a:xfrm>
          <a:prstGeom prst="rect">
            <a:avLst/>
          </a:prstGeom>
          <a:noFill/>
          <a:ln w="0">
            <a:noFill/>
          </a:ln>
        </p:spPr>
        <p:txBody>
          <a:bodyPr lIns="0" rIns="0" tIns="0" bIns="0" anchor="ctr">
            <a:noAutofit/>
          </a:bodyPr>
          <a:p>
            <a:pPr indent="0">
              <a:buNone/>
            </a:pPr>
            <a:endParaRPr b="0" lang="it-IT" sz="1800" spc="-1" strike="noStrike">
              <a:solidFill>
                <a:schemeClr val="dk1"/>
              </a:solidFill>
              <a:latin typeface="Trebuchet MS"/>
            </a:endParaRPr>
          </a:p>
        </p:txBody>
      </p:sp>
      <p:sp>
        <p:nvSpPr>
          <p:cNvPr id="231" name="PlaceHolder 2"/>
          <p:cNvSpPr>
            <a:spLocks noGrp="1"/>
          </p:cNvSpPr>
          <p:nvPr>
            <p:ph/>
          </p:nvPr>
        </p:nvSpPr>
        <p:spPr>
          <a:xfrm>
            <a:off x="677160" y="2160720"/>
            <a:ext cx="8596080" cy="38800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chemeClr val="dk1"/>
              </a:solidFill>
              <a:latin typeface="Trebuchet MS"/>
            </a:endParaRPr>
          </a:p>
        </p:txBody>
      </p:sp>
      <p:sp>
        <p:nvSpPr>
          <p:cNvPr id="4" name="PlaceHolder 3"/>
          <p:cNvSpPr>
            <a:spLocks noGrp="1"/>
          </p:cNvSpPr>
          <p:nvPr>
            <p:ph type="ftr" idx="31"/>
          </p:nvPr>
        </p:nvSpPr>
        <p:spPr/>
        <p:txBody>
          <a:bodyPr/>
          <a:p>
            <a:r>
              <a:t>Footer</a:t>
            </a:r>
          </a:p>
        </p:txBody>
      </p:sp>
      <p:sp>
        <p:nvSpPr>
          <p:cNvPr id="5" name="PlaceHolder 4"/>
          <p:cNvSpPr>
            <a:spLocks noGrp="1"/>
          </p:cNvSpPr>
          <p:nvPr>
            <p:ph type="sldNum" idx="32"/>
          </p:nvPr>
        </p:nvSpPr>
        <p:spPr/>
        <p:txBody>
          <a:bodyPr/>
          <a:p>
            <a:fld id="{1DFC3D0B-D94E-4489-AA82-472FE651539C}" type="slidenum">
              <a:t>&lt;#&gt;</a:t>
            </a:fld>
          </a:p>
        </p:txBody>
      </p:sp>
      <p:sp>
        <p:nvSpPr>
          <p:cNvPr id="6" name="PlaceHolder 5"/>
          <p:cNvSpPr>
            <a:spLocks noGrp="1"/>
          </p:cNvSpPr>
          <p:nvPr>
            <p:ph type="dt" idx="33"/>
          </p:nvPr>
        </p:nvSpPr>
        <p:spPr/>
        <p:txBody>
          <a:bodyPr/>
          <a:p>
            <a:r>
              <a:rPr lang="it-IT"/>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ntestazione sezione">
    <p:spTree>
      <p:nvGrpSpPr>
        <p:cNvPr id="1" name=""/>
        <p:cNvGrpSpPr/>
        <p:nvPr/>
      </p:nvGrpSpPr>
      <p:grpSpPr>
        <a:xfrm>
          <a:off x="0" y="0"/>
          <a:ext cx="0" cy="0"/>
          <a:chOff x="0" y="0"/>
          <a:chExt cx="0" cy="0"/>
        </a:xfrm>
      </p:grpSpPr>
      <p:sp>
        <p:nvSpPr>
          <p:cNvPr id="2" name="PlaceHolder 1"/>
          <p:cNvSpPr>
            <a:spLocks noGrp="1"/>
          </p:cNvSpPr>
          <p:nvPr>
            <p:ph type="ftr" idx="34"/>
          </p:nvPr>
        </p:nvSpPr>
        <p:spPr/>
        <p:txBody>
          <a:bodyPr/>
          <a:p>
            <a:r>
              <a:t>Footer</a:t>
            </a:r>
          </a:p>
        </p:txBody>
      </p:sp>
      <p:sp>
        <p:nvSpPr>
          <p:cNvPr id="3" name="PlaceHolder 2"/>
          <p:cNvSpPr>
            <a:spLocks noGrp="1"/>
          </p:cNvSpPr>
          <p:nvPr>
            <p:ph type="sldNum" idx="35"/>
          </p:nvPr>
        </p:nvSpPr>
        <p:spPr/>
        <p:txBody>
          <a:bodyPr/>
          <a:p>
            <a:fld id="{1FEB21C1-AA0B-435D-A246-A08AD24F3F25}" type="slidenum">
              <a:t>&lt;#&gt;</a:t>
            </a:fld>
          </a:p>
        </p:txBody>
      </p:sp>
      <p:sp>
        <p:nvSpPr>
          <p:cNvPr id="4" name="PlaceHolder 3"/>
          <p:cNvSpPr>
            <a:spLocks noGrp="1"/>
          </p:cNvSpPr>
          <p:nvPr>
            <p:ph type="dt" idx="36"/>
          </p:nvPr>
        </p:nvSpPr>
        <p:spPr/>
        <p:txBody>
          <a:bodyPr/>
          <a:p>
            <a:r>
              <a:rPr lang="it-IT"/>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ue contenuti">
    <p:spTree>
      <p:nvGrpSpPr>
        <p:cNvPr id="1" name=""/>
        <p:cNvGrpSpPr/>
        <p:nvPr/>
      </p:nvGrpSpPr>
      <p:grpSpPr>
        <a:xfrm>
          <a:off x="0" y="0"/>
          <a:ext cx="0" cy="0"/>
          <a:chOff x="0" y="0"/>
          <a:chExt cx="0" cy="0"/>
        </a:xfrm>
      </p:grpSpPr>
      <p:sp>
        <p:nvSpPr>
          <p:cNvPr id="263" name="PlaceHolder 1"/>
          <p:cNvSpPr>
            <a:spLocks noGrp="1"/>
          </p:cNvSpPr>
          <p:nvPr>
            <p:ph type="title"/>
          </p:nvPr>
        </p:nvSpPr>
        <p:spPr>
          <a:xfrm>
            <a:off x="677160" y="609480"/>
            <a:ext cx="8596080" cy="1320120"/>
          </a:xfrm>
          <a:prstGeom prst="rect">
            <a:avLst/>
          </a:prstGeom>
          <a:noFill/>
          <a:ln w="0">
            <a:noFill/>
          </a:ln>
        </p:spPr>
        <p:txBody>
          <a:bodyPr lIns="0" rIns="0" tIns="0" bIns="0" anchor="ctr">
            <a:noAutofit/>
          </a:bodyPr>
          <a:p>
            <a:pPr indent="0">
              <a:buNone/>
            </a:pPr>
            <a:endParaRPr b="0" lang="it-IT" sz="1800" spc="-1" strike="noStrike">
              <a:solidFill>
                <a:schemeClr val="dk1"/>
              </a:solidFill>
              <a:latin typeface="Trebuchet MS"/>
            </a:endParaRPr>
          </a:p>
        </p:txBody>
      </p:sp>
      <p:sp>
        <p:nvSpPr>
          <p:cNvPr id="264" name="PlaceHolder 2"/>
          <p:cNvSpPr>
            <a:spLocks noGrp="1"/>
          </p:cNvSpPr>
          <p:nvPr>
            <p:ph/>
          </p:nvPr>
        </p:nvSpPr>
        <p:spPr>
          <a:xfrm>
            <a:off x="677160" y="2160720"/>
            <a:ext cx="4194720" cy="38800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chemeClr val="dk1"/>
              </a:solidFill>
              <a:latin typeface="Trebuchet MS"/>
            </a:endParaRPr>
          </a:p>
        </p:txBody>
      </p:sp>
      <p:sp>
        <p:nvSpPr>
          <p:cNvPr id="265" name="PlaceHolder 3"/>
          <p:cNvSpPr>
            <a:spLocks noGrp="1"/>
          </p:cNvSpPr>
          <p:nvPr>
            <p:ph/>
          </p:nvPr>
        </p:nvSpPr>
        <p:spPr>
          <a:xfrm>
            <a:off x="5082120" y="2160720"/>
            <a:ext cx="4194720" cy="38800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chemeClr val="dk1"/>
              </a:solidFill>
              <a:latin typeface="Trebuchet MS"/>
            </a:endParaRPr>
          </a:p>
        </p:txBody>
      </p:sp>
      <p:sp>
        <p:nvSpPr>
          <p:cNvPr id="5" name="PlaceHolder 4"/>
          <p:cNvSpPr>
            <a:spLocks noGrp="1"/>
          </p:cNvSpPr>
          <p:nvPr>
            <p:ph type="ftr" idx="37"/>
          </p:nvPr>
        </p:nvSpPr>
        <p:spPr/>
        <p:txBody>
          <a:bodyPr/>
          <a:p>
            <a:r>
              <a:t>Footer</a:t>
            </a:r>
          </a:p>
        </p:txBody>
      </p:sp>
      <p:sp>
        <p:nvSpPr>
          <p:cNvPr id="6" name="PlaceHolder 5"/>
          <p:cNvSpPr>
            <a:spLocks noGrp="1"/>
          </p:cNvSpPr>
          <p:nvPr>
            <p:ph type="sldNum" idx="38"/>
          </p:nvPr>
        </p:nvSpPr>
        <p:spPr/>
        <p:txBody>
          <a:bodyPr/>
          <a:p>
            <a:fld id="{38EDE56B-CAF9-4F73-A465-CC59AE12A403}" type="slidenum">
              <a:t>&lt;#&gt;</a:t>
            </a:fld>
          </a:p>
        </p:txBody>
      </p:sp>
      <p:sp>
        <p:nvSpPr>
          <p:cNvPr id="7" name="PlaceHolder 6"/>
          <p:cNvSpPr>
            <a:spLocks noGrp="1"/>
          </p:cNvSpPr>
          <p:nvPr>
            <p:ph type="dt" idx="39"/>
          </p:nvPr>
        </p:nvSpPr>
        <p:spPr/>
        <p:txBody>
          <a:bodyPr/>
          <a:p>
            <a:r>
              <a:rPr lang="it-IT"/>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fronto">
    <p:spTree>
      <p:nvGrpSpPr>
        <p:cNvPr id="1" name=""/>
        <p:cNvGrpSpPr/>
        <p:nvPr/>
      </p:nvGrpSpPr>
      <p:grpSpPr>
        <a:xfrm>
          <a:off x="0" y="0"/>
          <a:ext cx="0" cy="0"/>
          <a:chOff x="0" y="0"/>
          <a:chExt cx="0" cy="0"/>
        </a:xfrm>
      </p:grpSpPr>
      <p:sp>
        <p:nvSpPr>
          <p:cNvPr id="2" name="PlaceHolder 1"/>
          <p:cNvSpPr>
            <a:spLocks noGrp="1"/>
          </p:cNvSpPr>
          <p:nvPr>
            <p:ph type="ftr" idx="40"/>
          </p:nvPr>
        </p:nvSpPr>
        <p:spPr/>
        <p:txBody>
          <a:bodyPr/>
          <a:p>
            <a:r>
              <a:t>Footer</a:t>
            </a:r>
          </a:p>
        </p:txBody>
      </p:sp>
      <p:sp>
        <p:nvSpPr>
          <p:cNvPr id="3" name="PlaceHolder 2"/>
          <p:cNvSpPr>
            <a:spLocks noGrp="1"/>
          </p:cNvSpPr>
          <p:nvPr>
            <p:ph type="sldNum" idx="41"/>
          </p:nvPr>
        </p:nvSpPr>
        <p:spPr/>
        <p:txBody>
          <a:bodyPr/>
          <a:p>
            <a:fld id="{2DB6F676-6502-44C2-A2C5-3FDAD65F498F}" type="slidenum">
              <a:t>&lt;#&gt;</a:t>
            </a:fld>
          </a:p>
        </p:txBody>
      </p:sp>
      <p:sp>
        <p:nvSpPr>
          <p:cNvPr id="4" name="PlaceHolder 3"/>
          <p:cNvSpPr>
            <a:spLocks noGrp="1"/>
          </p:cNvSpPr>
          <p:nvPr>
            <p:ph type="dt" idx="42"/>
          </p:nvPr>
        </p:nvSpPr>
        <p:spPr/>
        <p:txBody>
          <a:bodyPr/>
          <a:p>
            <a:r>
              <a:rPr lang="it-IT"/>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Predefinito 2">
    <p:spTree>
      <p:nvGrpSpPr>
        <p:cNvPr id="1" name=""/>
        <p:cNvGrpSpPr/>
        <p:nvPr/>
      </p:nvGrpSpPr>
      <p:grpSpPr>
        <a:xfrm>
          <a:off x="0" y="0"/>
          <a:ext cx="0" cy="0"/>
          <a:chOff x="0" y="0"/>
          <a:chExt cx="0" cy="0"/>
        </a:xfrm>
      </p:grpSpPr>
      <p:sp>
        <p:nvSpPr>
          <p:cNvPr id="296" name="PlaceHolder 1"/>
          <p:cNvSpPr>
            <a:spLocks noGrp="1"/>
          </p:cNvSpPr>
          <p:nvPr>
            <p:ph type="title"/>
          </p:nvPr>
        </p:nvSpPr>
        <p:spPr>
          <a:xfrm>
            <a:off x="677160" y="609480"/>
            <a:ext cx="8596080" cy="1320120"/>
          </a:xfrm>
          <a:prstGeom prst="rect">
            <a:avLst/>
          </a:prstGeom>
          <a:noFill/>
          <a:ln w="0">
            <a:noFill/>
          </a:ln>
        </p:spPr>
        <p:txBody>
          <a:bodyPr lIns="0" rIns="0" tIns="0" bIns="0" anchor="ctr">
            <a:noAutofit/>
          </a:bodyPr>
          <a:p>
            <a:pPr indent="0">
              <a:buNone/>
            </a:pPr>
            <a:endParaRPr b="0" lang="it-IT" sz="1800" spc="-1" strike="noStrike">
              <a:solidFill>
                <a:schemeClr val="dk1"/>
              </a:solidFill>
              <a:latin typeface="Trebuchet MS"/>
            </a:endParaRPr>
          </a:p>
        </p:txBody>
      </p:sp>
      <p:sp>
        <p:nvSpPr>
          <p:cNvPr id="3" name="PlaceHolder 2"/>
          <p:cNvSpPr>
            <a:spLocks noGrp="1"/>
          </p:cNvSpPr>
          <p:nvPr>
            <p:ph type="ftr" idx="43"/>
          </p:nvPr>
        </p:nvSpPr>
        <p:spPr/>
        <p:txBody>
          <a:bodyPr/>
          <a:p>
            <a:r>
              <a:t>Footer</a:t>
            </a:r>
          </a:p>
        </p:txBody>
      </p:sp>
      <p:sp>
        <p:nvSpPr>
          <p:cNvPr id="4" name="PlaceHolder 3"/>
          <p:cNvSpPr>
            <a:spLocks noGrp="1"/>
          </p:cNvSpPr>
          <p:nvPr>
            <p:ph type="sldNum" idx="44"/>
          </p:nvPr>
        </p:nvSpPr>
        <p:spPr/>
        <p:txBody>
          <a:bodyPr/>
          <a:p>
            <a:fld id="{757E553E-82E1-42A6-A811-4428F982AC61}" type="slidenum">
              <a:t>&lt;#&gt;</a:t>
            </a:fld>
          </a:p>
        </p:txBody>
      </p:sp>
      <p:sp>
        <p:nvSpPr>
          <p:cNvPr id="5" name="PlaceHolder 4"/>
          <p:cNvSpPr>
            <a:spLocks noGrp="1"/>
          </p:cNvSpPr>
          <p:nvPr>
            <p:ph type="dt" idx="45"/>
          </p:nvPr>
        </p:nvSpPr>
        <p:spPr/>
        <p:txBody>
          <a:bodyPr/>
          <a:p>
            <a:r>
              <a:rPr lang="it-IT"/>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Predefinito 3">
    <p:spTree>
      <p:nvGrpSpPr>
        <p:cNvPr id="1" name=""/>
        <p:cNvGrpSpPr/>
        <p:nvPr/>
      </p:nvGrpSpPr>
      <p:grpSpPr>
        <a:xfrm>
          <a:off x="0" y="0"/>
          <a:ext cx="0" cy="0"/>
          <a:chOff x="0" y="0"/>
          <a:chExt cx="0" cy="0"/>
        </a:xfrm>
      </p:grpSpPr>
      <p:sp>
        <p:nvSpPr>
          <p:cNvPr id="2" name="PlaceHolder 1"/>
          <p:cNvSpPr>
            <a:spLocks noGrp="1"/>
          </p:cNvSpPr>
          <p:nvPr>
            <p:ph type="ftr" idx="46"/>
          </p:nvPr>
        </p:nvSpPr>
        <p:spPr/>
        <p:txBody>
          <a:bodyPr/>
          <a:p>
            <a:r>
              <a:t>Footer</a:t>
            </a:r>
          </a:p>
        </p:txBody>
      </p:sp>
      <p:sp>
        <p:nvSpPr>
          <p:cNvPr id="3" name="PlaceHolder 2"/>
          <p:cNvSpPr>
            <a:spLocks noGrp="1"/>
          </p:cNvSpPr>
          <p:nvPr>
            <p:ph type="sldNum" idx="47"/>
          </p:nvPr>
        </p:nvSpPr>
        <p:spPr/>
        <p:txBody>
          <a:bodyPr/>
          <a:p>
            <a:fld id="{6E890F68-193F-4113-809F-83F6C84637A3}" type="slidenum">
              <a:t>&lt;#&gt;</a:t>
            </a:fld>
          </a:p>
        </p:txBody>
      </p:sp>
      <p:sp>
        <p:nvSpPr>
          <p:cNvPr id="4" name="PlaceHolder 3"/>
          <p:cNvSpPr>
            <a:spLocks noGrp="1"/>
          </p:cNvSpPr>
          <p:nvPr>
            <p:ph type="dt" idx="48"/>
          </p:nvPr>
        </p:nvSpPr>
        <p:spPr/>
        <p:txBody>
          <a:bodyPr/>
          <a:p>
            <a:r>
              <a:rPr lang="it-IT"/>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uto con didascalia">
    <p:spTree>
      <p:nvGrpSpPr>
        <p:cNvPr id="1" name=""/>
        <p:cNvGrpSpPr/>
        <p:nvPr/>
      </p:nvGrpSpPr>
      <p:grpSpPr>
        <a:xfrm>
          <a:off x="0" y="0"/>
          <a:ext cx="0" cy="0"/>
          <a:chOff x="0" y="0"/>
          <a:chExt cx="0" cy="0"/>
        </a:xfrm>
      </p:grpSpPr>
      <p:sp>
        <p:nvSpPr>
          <p:cNvPr id="2" name="PlaceHolder 1"/>
          <p:cNvSpPr>
            <a:spLocks noGrp="1"/>
          </p:cNvSpPr>
          <p:nvPr>
            <p:ph type="ftr" idx="49"/>
          </p:nvPr>
        </p:nvSpPr>
        <p:spPr/>
        <p:txBody>
          <a:bodyPr/>
          <a:p>
            <a:r>
              <a:t>Footer</a:t>
            </a:r>
          </a:p>
        </p:txBody>
      </p:sp>
      <p:sp>
        <p:nvSpPr>
          <p:cNvPr id="3" name="PlaceHolder 2"/>
          <p:cNvSpPr>
            <a:spLocks noGrp="1"/>
          </p:cNvSpPr>
          <p:nvPr>
            <p:ph type="sldNum" idx="50"/>
          </p:nvPr>
        </p:nvSpPr>
        <p:spPr/>
        <p:txBody>
          <a:bodyPr/>
          <a:p>
            <a:fld id="{33895CF9-D4FF-440B-8ABF-FF8FD3F9394E}" type="slidenum">
              <a:t>&lt;#&gt;</a:t>
            </a:fld>
          </a:p>
        </p:txBody>
      </p:sp>
      <p:sp>
        <p:nvSpPr>
          <p:cNvPr id="4" name="PlaceHolder 3"/>
          <p:cNvSpPr>
            <a:spLocks noGrp="1"/>
          </p:cNvSpPr>
          <p:nvPr>
            <p:ph type="dt" idx="51"/>
          </p:nvPr>
        </p:nvSpPr>
        <p:spPr/>
        <p:txBody>
          <a:bodyPr/>
          <a:p>
            <a:r>
              <a:rPr lang="it-IT"/>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mmagine con didascalia">
    <p:spTree>
      <p:nvGrpSpPr>
        <p:cNvPr id="1" name=""/>
        <p:cNvGrpSpPr/>
        <p:nvPr/>
      </p:nvGrpSpPr>
      <p:grpSpPr>
        <a:xfrm>
          <a:off x="0" y="0"/>
          <a:ext cx="0" cy="0"/>
          <a:chOff x="0" y="0"/>
          <a:chExt cx="0" cy="0"/>
        </a:xfrm>
      </p:grpSpPr>
      <p:sp>
        <p:nvSpPr>
          <p:cNvPr id="2" name="PlaceHolder 1"/>
          <p:cNvSpPr>
            <a:spLocks noGrp="1"/>
          </p:cNvSpPr>
          <p:nvPr>
            <p:ph type="ftr" idx="52"/>
          </p:nvPr>
        </p:nvSpPr>
        <p:spPr/>
        <p:txBody>
          <a:bodyPr/>
          <a:p>
            <a:r>
              <a:t>Footer</a:t>
            </a:r>
          </a:p>
        </p:txBody>
      </p:sp>
      <p:sp>
        <p:nvSpPr>
          <p:cNvPr id="3" name="PlaceHolder 2"/>
          <p:cNvSpPr>
            <a:spLocks noGrp="1"/>
          </p:cNvSpPr>
          <p:nvPr>
            <p:ph type="sldNum" idx="53"/>
          </p:nvPr>
        </p:nvSpPr>
        <p:spPr/>
        <p:txBody>
          <a:bodyPr/>
          <a:p>
            <a:fld id="{59D839C8-24F4-4866-805C-24F162ED9B72}" type="slidenum">
              <a:t>&lt;#&gt;</a:t>
            </a:fld>
          </a:p>
        </p:txBody>
      </p:sp>
      <p:sp>
        <p:nvSpPr>
          <p:cNvPr id="4" name="PlaceHolder 3"/>
          <p:cNvSpPr>
            <a:spLocks noGrp="1"/>
          </p:cNvSpPr>
          <p:nvPr>
            <p:ph type="dt" idx="54"/>
          </p:nvPr>
        </p:nvSpPr>
        <p:spPr/>
        <p:txBody>
          <a:bodyPr/>
          <a:p>
            <a:r>
              <a:rPr lang="it-IT"/>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Predefinito">
    <p:spTree>
      <p:nvGrpSpPr>
        <p:cNvPr id="1" name=""/>
        <p:cNvGrpSpPr/>
        <p:nvPr/>
      </p:nvGrpSpPr>
      <p:grpSpPr>
        <a:xfrm>
          <a:off x="0" y="0"/>
          <a:ext cx="0" cy="0"/>
          <a:chOff x="0" y="0"/>
          <a:chExt cx="0" cy="0"/>
        </a:xfrm>
      </p:grpSpPr>
      <p:sp>
        <p:nvSpPr>
          <p:cNvPr id="53" name="PlaceHolder 1"/>
          <p:cNvSpPr>
            <a:spLocks noGrp="1"/>
          </p:cNvSpPr>
          <p:nvPr>
            <p:ph type="title"/>
          </p:nvPr>
        </p:nvSpPr>
        <p:spPr>
          <a:xfrm>
            <a:off x="677160" y="609480"/>
            <a:ext cx="8596080" cy="1320120"/>
          </a:xfrm>
          <a:prstGeom prst="rect">
            <a:avLst/>
          </a:prstGeom>
          <a:noFill/>
          <a:ln w="0">
            <a:noFill/>
          </a:ln>
        </p:spPr>
        <p:txBody>
          <a:bodyPr lIns="0" rIns="0" tIns="0" bIns="0" anchor="ctr">
            <a:noAutofit/>
          </a:bodyPr>
          <a:p>
            <a:pPr indent="0">
              <a:buNone/>
            </a:pPr>
            <a:endParaRPr b="0" lang="it-IT" sz="1800" spc="-1" strike="noStrike">
              <a:solidFill>
                <a:schemeClr val="dk1"/>
              </a:solidFill>
              <a:latin typeface="Trebuchet MS"/>
            </a:endParaRPr>
          </a:p>
        </p:txBody>
      </p:sp>
      <p:sp>
        <p:nvSpPr>
          <p:cNvPr id="54" name="PlaceHolder 2"/>
          <p:cNvSpPr>
            <a:spLocks noGrp="1"/>
          </p:cNvSpPr>
          <p:nvPr>
            <p:ph/>
          </p:nvPr>
        </p:nvSpPr>
        <p:spPr>
          <a:xfrm>
            <a:off x="677160" y="2160720"/>
            <a:ext cx="8596080" cy="38800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chemeClr val="dk1"/>
              </a:solidFill>
              <a:latin typeface="Trebuchet MS"/>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olo titolo">
    <p:spTree>
      <p:nvGrpSpPr>
        <p:cNvPr id="1" name=""/>
        <p:cNvGrpSpPr/>
        <p:nvPr/>
      </p:nvGrpSpPr>
      <p:grpSpPr>
        <a:xfrm>
          <a:off x="0" y="0"/>
          <a:ext cx="0" cy="0"/>
          <a:chOff x="0" y="0"/>
          <a:chExt cx="0" cy="0"/>
        </a:xfrm>
      </p:grpSpPr>
      <p:sp>
        <p:nvSpPr>
          <p:cNvPr id="82" name="PlaceHolder 1"/>
          <p:cNvSpPr>
            <a:spLocks noGrp="1"/>
          </p:cNvSpPr>
          <p:nvPr>
            <p:ph type="title"/>
          </p:nvPr>
        </p:nvSpPr>
        <p:spPr>
          <a:xfrm>
            <a:off x="677160" y="609480"/>
            <a:ext cx="8596080" cy="1320120"/>
          </a:xfrm>
          <a:prstGeom prst="rect">
            <a:avLst/>
          </a:prstGeom>
          <a:noFill/>
          <a:ln w="0">
            <a:noFill/>
          </a:ln>
        </p:spPr>
        <p:txBody>
          <a:bodyPr lIns="0" rIns="0" tIns="0" bIns="0" anchor="ctr">
            <a:noAutofit/>
          </a:bodyPr>
          <a:p>
            <a:pPr indent="0">
              <a:buNone/>
            </a:pPr>
            <a:endParaRPr b="0" lang="it-IT" sz="1800" spc="-1" strike="noStrike">
              <a:solidFill>
                <a:schemeClr val="dk1"/>
              </a:solidFill>
              <a:latin typeface="Trebuchet MS"/>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0CE4D03B-858D-4BAD-9C5E-B77CF4DC8BBA}" type="slidenum">
              <a:t>&lt;#&gt;</a:t>
            </a:fld>
          </a:p>
        </p:txBody>
      </p:sp>
      <p:sp>
        <p:nvSpPr>
          <p:cNvPr id="5" name="PlaceHolder 4"/>
          <p:cNvSpPr>
            <a:spLocks noGrp="1"/>
          </p:cNvSpPr>
          <p:nvPr>
            <p:ph type="dt" idx="4"/>
          </p:nvPr>
        </p:nvSpPr>
        <p:spPr/>
        <p:txBody>
          <a:bodyPr/>
          <a:p>
            <a:r>
              <a:rPr lang="it-IT"/>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uota">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51DB2474-BC15-49E9-A859-50A97347300D}" type="slidenum">
              <a:t>&lt;#&gt;</a:t>
            </a:fld>
          </a:p>
        </p:txBody>
      </p:sp>
      <p:sp>
        <p:nvSpPr>
          <p:cNvPr id="4" name="PlaceHolder 3"/>
          <p:cNvSpPr>
            <a:spLocks noGrp="1"/>
          </p:cNvSpPr>
          <p:nvPr>
            <p:ph type="dt" idx="7"/>
          </p:nvPr>
        </p:nvSpPr>
        <p:spPr/>
        <p:txBody>
          <a:bodyPr/>
          <a:p>
            <a:r>
              <a:rPr lang="it-IT"/>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olo e sottotitolo">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p>
            <a:r>
              <a:t>Footer</a:t>
            </a:r>
          </a:p>
        </p:txBody>
      </p:sp>
      <p:sp>
        <p:nvSpPr>
          <p:cNvPr id="3" name="PlaceHolder 2"/>
          <p:cNvSpPr>
            <a:spLocks noGrp="1"/>
          </p:cNvSpPr>
          <p:nvPr>
            <p:ph type="sldNum" idx="11"/>
          </p:nvPr>
        </p:nvSpPr>
        <p:spPr/>
        <p:txBody>
          <a:bodyPr/>
          <a:p>
            <a:fld id="{E359144E-10EB-4784-9538-A251AC0A6310}" type="slidenum">
              <a:t>&lt;#&gt;</a:t>
            </a:fld>
          </a:p>
        </p:txBody>
      </p:sp>
      <p:sp>
        <p:nvSpPr>
          <p:cNvPr id="4" name="PlaceHolder 3"/>
          <p:cNvSpPr>
            <a:spLocks noGrp="1"/>
          </p:cNvSpPr>
          <p:nvPr>
            <p:ph type="dt" idx="12"/>
          </p:nvPr>
        </p:nvSpPr>
        <p:spPr/>
        <p:txBody>
          <a:bodyPr/>
          <a:p>
            <a:r>
              <a:rPr lang="it-IT"/>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itazione con didascalia">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p>
            <a:r>
              <a:t>Footer</a:t>
            </a:r>
          </a:p>
        </p:txBody>
      </p:sp>
      <p:sp>
        <p:nvSpPr>
          <p:cNvPr id="3" name="PlaceHolder 2"/>
          <p:cNvSpPr>
            <a:spLocks noGrp="1"/>
          </p:cNvSpPr>
          <p:nvPr>
            <p:ph type="sldNum" idx="14"/>
          </p:nvPr>
        </p:nvSpPr>
        <p:spPr/>
        <p:txBody>
          <a:bodyPr/>
          <a:p>
            <a:fld id="{28ECC1C5-80F3-4C60-A64B-DF1C1EE9FB9A}" type="slidenum">
              <a:t>&lt;#&gt;</a:t>
            </a:fld>
          </a:p>
        </p:txBody>
      </p:sp>
      <p:sp>
        <p:nvSpPr>
          <p:cNvPr id="4" name="PlaceHolder 3"/>
          <p:cNvSpPr>
            <a:spLocks noGrp="1"/>
          </p:cNvSpPr>
          <p:nvPr>
            <p:ph type="dt" idx="15"/>
          </p:nvPr>
        </p:nvSpPr>
        <p:spPr/>
        <p:txBody>
          <a:bodyPr/>
          <a:p>
            <a:r>
              <a:rPr lang="it-IT"/>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cheda nome">
    <p:spTree>
      <p:nvGrpSpPr>
        <p:cNvPr id="1" name=""/>
        <p:cNvGrpSpPr/>
        <p:nvPr/>
      </p:nvGrpSpPr>
      <p:grpSpPr>
        <a:xfrm>
          <a:off x="0" y="0"/>
          <a:ext cx="0" cy="0"/>
          <a:chOff x="0" y="0"/>
          <a:chExt cx="0" cy="0"/>
        </a:xfrm>
      </p:grpSpPr>
      <p:sp>
        <p:nvSpPr>
          <p:cNvPr id="2" name="PlaceHolder 1"/>
          <p:cNvSpPr>
            <a:spLocks noGrp="1"/>
          </p:cNvSpPr>
          <p:nvPr>
            <p:ph type="ftr" idx="16"/>
          </p:nvPr>
        </p:nvSpPr>
        <p:spPr/>
        <p:txBody>
          <a:bodyPr/>
          <a:p>
            <a:r>
              <a:t>Footer</a:t>
            </a:r>
          </a:p>
        </p:txBody>
      </p:sp>
      <p:sp>
        <p:nvSpPr>
          <p:cNvPr id="3" name="PlaceHolder 2"/>
          <p:cNvSpPr>
            <a:spLocks noGrp="1"/>
          </p:cNvSpPr>
          <p:nvPr>
            <p:ph type="sldNum" idx="17"/>
          </p:nvPr>
        </p:nvSpPr>
        <p:spPr/>
        <p:txBody>
          <a:bodyPr/>
          <a:p>
            <a:fld id="{70CC5694-6387-43DE-9C97-BE59F9CDA743}" type="slidenum">
              <a:t>&lt;#&gt;</a:t>
            </a:fld>
          </a:p>
        </p:txBody>
      </p:sp>
      <p:sp>
        <p:nvSpPr>
          <p:cNvPr id="4" name="PlaceHolder 3"/>
          <p:cNvSpPr>
            <a:spLocks noGrp="1"/>
          </p:cNvSpPr>
          <p:nvPr>
            <p:ph type="dt" idx="18"/>
          </p:nvPr>
        </p:nvSpPr>
        <p:spPr/>
        <p:txBody>
          <a:bodyPr/>
          <a:p>
            <a:r>
              <a:rPr lang="it-IT"/>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cheda nome citazione">
    <p:spTree>
      <p:nvGrpSpPr>
        <p:cNvPr id="1" name=""/>
        <p:cNvGrpSpPr/>
        <p:nvPr/>
      </p:nvGrpSpPr>
      <p:grpSpPr>
        <a:xfrm>
          <a:off x="0" y="0"/>
          <a:ext cx="0" cy="0"/>
          <a:chOff x="0" y="0"/>
          <a:chExt cx="0" cy="0"/>
        </a:xfrm>
      </p:grpSpPr>
      <p:sp>
        <p:nvSpPr>
          <p:cNvPr id="2" name="PlaceHolder 1"/>
          <p:cNvSpPr>
            <a:spLocks noGrp="1"/>
          </p:cNvSpPr>
          <p:nvPr>
            <p:ph type="ftr" idx="19"/>
          </p:nvPr>
        </p:nvSpPr>
        <p:spPr/>
        <p:txBody>
          <a:bodyPr/>
          <a:p>
            <a:r>
              <a:t>Footer</a:t>
            </a:r>
          </a:p>
        </p:txBody>
      </p:sp>
      <p:sp>
        <p:nvSpPr>
          <p:cNvPr id="3" name="PlaceHolder 2"/>
          <p:cNvSpPr>
            <a:spLocks noGrp="1"/>
          </p:cNvSpPr>
          <p:nvPr>
            <p:ph type="sldNum" idx="20"/>
          </p:nvPr>
        </p:nvSpPr>
        <p:spPr/>
        <p:txBody>
          <a:bodyPr/>
          <a:p>
            <a:fld id="{E9AAB7C4-E215-4488-822E-F24C78980FED}" type="slidenum">
              <a:t>&lt;#&gt;</a:t>
            </a:fld>
          </a:p>
        </p:txBody>
      </p:sp>
      <p:sp>
        <p:nvSpPr>
          <p:cNvPr id="4" name="PlaceHolder 3"/>
          <p:cNvSpPr>
            <a:spLocks noGrp="1"/>
          </p:cNvSpPr>
          <p:nvPr>
            <p:ph type="dt" idx="21"/>
          </p:nvPr>
        </p:nvSpPr>
        <p:spPr/>
        <p:txBody>
          <a:bodyPr/>
          <a:p>
            <a:r>
              <a:rPr lang="it-IT"/>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ero o falso">
    <p:spTree>
      <p:nvGrpSpPr>
        <p:cNvPr id="1" name=""/>
        <p:cNvGrpSpPr/>
        <p:nvPr/>
      </p:nvGrpSpPr>
      <p:grpSpPr>
        <a:xfrm>
          <a:off x="0" y="0"/>
          <a:ext cx="0" cy="0"/>
          <a:chOff x="0" y="0"/>
          <a:chExt cx="0" cy="0"/>
        </a:xfrm>
      </p:grpSpPr>
      <p:sp>
        <p:nvSpPr>
          <p:cNvPr id="2" name="PlaceHolder 1"/>
          <p:cNvSpPr>
            <a:spLocks noGrp="1"/>
          </p:cNvSpPr>
          <p:nvPr>
            <p:ph type="ftr" idx="22"/>
          </p:nvPr>
        </p:nvSpPr>
        <p:spPr/>
        <p:txBody>
          <a:bodyPr/>
          <a:p>
            <a:r>
              <a:t>Footer</a:t>
            </a:r>
          </a:p>
        </p:txBody>
      </p:sp>
      <p:sp>
        <p:nvSpPr>
          <p:cNvPr id="3" name="PlaceHolder 2"/>
          <p:cNvSpPr>
            <a:spLocks noGrp="1"/>
          </p:cNvSpPr>
          <p:nvPr>
            <p:ph type="sldNum" idx="23"/>
          </p:nvPr>
        </p:nvSpPr>
        <p:spPr/>
        <p:txBody>
          <a:bodyPr/>
          <a:p>
            <a:fld id="{E54EC451-0824-4363-899A-D1C6776A1318}" type="slidenum">
              <a:t>&lt;#&gt;</a:t>
            </a:fld>
          </a:p>
        </p:txBody>
      </p:sp>
      <p:sp>
        <p:nvSpPr>
          <p:cNvPr id="4" name="PlaceHolder 3"/>
          <p:cNvSpPr>
            <a:spLocks noGrp="1"/>
          </p:cNvSpPr>
          <p:nvPr>
            <p:ph type="dt" idx="24"/>
          </p:nvPr>
        </p:nvSpPr>
        <p:spPr/>
        <p:txBody>
          <a:bodyPr/>
          <a:p>
            <a:r>
              <a:rPr lang="it-IT"/>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0" name="Group 6"/>
          <p:cNvGrpSpPr/>
          <p:nvPr/>
        </p:nvGrpSpPr>
        <p:grpSpPr>
          <a:xfrm>
            <a:off x="0" y="-8640"/>
            <a:ext cx="12191400" cy="6867000"/>
            <a:chOff x="0" y="-8640"/>
            <a:chExt cx="12191400" cy="6867000"/>
          </a:xfrm>
        </p:grpSpPr>
        <p:cxnSp>
          <p:nvCxnSpPr>
            <p:cNvPr id="1" name="Straight Connector 19"/>
            <p:cNvCxnSpPr/>
            <p:nvPr/>
          </p:nvCxnSpPr>
          <p:spPr>
            <a:xfrm>
              <a:off x="9370800" y="0"/>
              <a:ext cx="1220040" cy="6858720"/>
            </a:xfrm>
            <a:prstGeom prst="straightConnector1">
              <a:avLst/>
            </a:prstGeom>
            <a:ln cap="rnd" w="9525">
              <a:solidFill>
                <a:srgbClr val="bfbfbf"/>
              </a:solidFill>
              <a:round/>
            </a:ln>
          </p:spPr>
        </p:cxnSp>
        <p:cxnSp>
          <p:nvCxnSpPr>
            <p:cNvPr id="2" name="Straight Connector 20"/>
            <p:cNvCxnSpPr/>
            <p:nvPr/>
          </p:nvCxnSpPr>
          <p:spPr>
            <a:xfrm flipH="1">
              <a:off x="7425000" y="3681360"/>
              <a:ext cx="4764240" cy="3177360"/>
            </a:xfrm>
            <a:prstGeom prst="straightConnector1">
              <a:avLst/>
            </a:prstGeom>
            <a:ln cap="rnd" w="9525">
              <a:solidFill>
                <a:srgbClr val="d9d9d9"/>
              </a:solidFill>
              <a:round/>
            </a:ln>
          </p:spPr>
        </p:cxnSp>
        <p:sp>
          <p:nvSpPr>
            <p:cNvPr id="3"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4"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5"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6"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7"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8"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9"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0"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grpSp>
      <p:grpSp>
        <p:nvGrpSpPr>
          <p:cNvPr id="11" name="Group 6"/>
          <p:cNvGrpSpPr/>
          <p:nvPr/>
        </p:nvGrpSpPr>
        <p:grpSpPr>
          <a:xfrm>
            <a:off x="720" y="-8640"/>
            <a:ext cx="12190680" cy="6867000"/>
            <a:chOff x="720" y="-8640"/>
            <a:chExt cx="12190680" cy="6867000"/>
          </a:xfrm>
        </p:grpSpPr>
        <p:cxnSp>
          <p:nvCxnSpPr>
            <p:cNvPr id="12" name="Straight Connector 31"/>
            <p:cNvCxnSpPr/>
            <p:nvPr/>
          </p:nvCxnSpPr>
          <p:spPr>
            <a:xfrm>
              <a:off x="9370800" y="0"/>
              <a:ext cx="1220040" cy="6858720"/>
            </a:xfrm>
            <a:prstGeom prst="straightConnector1">
              <a:avLst/>
            </a:prstGeom>
            <a:ln cap="rnd" w="9525">
              <a:solidFill>
                <a:srgbClr val="bfbfbf"/>
              </a:solidFill>
              <a:round/>
            </a:ln>
          </p:spPr>
        </p:cxnSp>
        <p:cxnSp>
          <p:nvCxnSpPr>
            <p:cNvPr id="13" name="Straight Connector 20"/>
            <p:cNvCxnSpPr/>
            <p:nvPr/>
          </p:nvCxnSpPr>
          <p:spPr>
            <a:xfrm flipH="1">
              <a:off x="7425000" y="3681360"/>
              <a:ext cx="4764240" cy="3177360"/>
            </a:xfrm>
            <a:prstGeom prst="straightConnector1">
              <a:avLst/>
            </a:prstGeom>
            <a:ln cap="rnd" w="9525">
              <a:solidFill>
                <a:srgbClr val="d9d9d9"/>
              </a:solidFill>
              <a:round/>
            </a:ln>
          </p:spPr>
        </p:cxnSp>
        <p:sp>
          <p:nvSpPr>
            <p:cNvPr id="14"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5"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6" name="Isosceles Triangle 26"/>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7"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8"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9"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0" name="Isosceles Triangle 30"/>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1" name="Isosceles Triangle 18"/>
            <p:cNvSpPr/>
            <p:nvPr/>
          </p:nvSpPr>
          <p:spPr>
            <a:xfrm rot="10800000">
              <a:off x="720" y="720"/>
              <a:ext cx="842040" cy="5665320"/>
            </a:xfrm>
            <a:prstGeom prst="triangle">
              <a:avLst>
                <a:gd name="adj" fmla="val 10000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grpSp>
      <p:sp>
        <p:nvSpPr>
          <p:cNvPr id="22" name="PlaceHolder 1"/>
          <p:cNvSpPr>
            <a:spLocks noGrp="1"/>
          </p:cNvSpPr>
          <p:nvPr>
            <p:ph type="title"/>
          </p:nvPr>
        </p:nvSpPr>
        <p:spPr>
          <a:xfrm>
            <a:off x="677160" y="609480"/>
            <a:ext cx="8596080" cy="1320120"/>
          </a:xfrm>
          <a:prstGeom prst="rect">
            <a:avLst/>
          </a:prstGeom>
          <a:noFill/>
          <a:ln w="0">
            <a:noFill/>
          </a:ln>
        </p:spPr>
        <p:txBody>
          <a:bodyPr lIns="0" rIns="0" tIns="0" bIns="0" anchor="ctr">
            <a:noAutofit/>
          </a:bodyPr>
          <a:p>
            <a:pPr indent="0">
              <a:buNone/>
            </a:pPr>
            <a:r>
              <a:rPr b="0" lang="it-IT" sz="4400" spc="-1" strike="noStrike">
                <a:solidFill>
                  <a:schemeClr val="dk1"/>
                </a:solidFill>
                <a:latin typeface="Trebuchet MS"/>
              </a:rPr>
              <a:t>Fai clic per modificare il formato del testo del titolo</a:t>
            </a:r>
            <a:endParaRPr b="0" lang="it-IT" sz="4400" spc="-1" strike="noStrike">
              <a:solidFill>
                <a:schemeClr val="dk1"/>
              </a:solidFill>
              <a:latin typeface="Trebuchet MS"/>
            </a:endParaRPr>
          </a:p>
        </p:txBody>
      </p:sp>
      <p:sp>
        <p:nvSpPr>
          <p:cNvPr id="23" name="PlaceHolder 2"/>
          <p:cNvSpPr>
            <a:spLocks noGrp="1"/>
          </p:cNvSpPr>
          <p:nvPr>
            <p:ph type="ftr" idx="1"/>
          </p:nvPr>
        </p:nvSpPr>
        <p:spPr>
          <a:xfrm>
            <a:off x="677160" y="6041520"/>
            <a:ext cx="6296760" cy="36432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it-IT" sz="1400" spc="-1" strike="noStrike">
                <a:solidFill>
                  <a:srgbClr val="000000"/>
                </a:solidFill>
                <a:latin typeface="Times New Roman"/>
              </a:defRPr>
            </a:lvl1pPr>
          </a:lstStyle>
          <a:p>
            <a:pPr indent="0" algn="ctr" defTabSz="914400">
              <a:lnSpc>
                <a:spcPct val="100000"/>
              </a:lnSpc>
              <a:buNone/>
              <a:tabLst>
                <a:tab algn="l" pos="0"/>
              </a:tabLst>
            </a:pPr>
            <a:r>
              <a:rPr b="0" lang="it-IT" sz="1400" spc="-1" strike="noStrike">
                <a:solidFill>
                  <a:srgbClr val="000000"/>
                </a:solidFill>
                <a:latin typeface="Times New Roman"/>
              </a:rPr>
              <a:t>&lt;piè di pagina&gt;</a:t>
            </a:r>
            <a:endParaRPr b="0" lang="it-IT" sz="1400" spc="-1" strike="noStrike">
              <a:solidFill>
                <a:srgbClr val="000000"/>
              </a:solidFill>
              <a:latin typeface="Times New Roman"/>
            </a:endParaRPr>
          </a:p>
        </p:txBody>
      </p:sp>
      <p:sp>
        <p:nvSpPr>
          <p:cNvPr id="24" name="PlaceHolder 3"/>
          <p:cNvSpPr>
            <a:spLocks noGrp="1"/>
          </p:cNvSpPr>
          <p:nvPr>
            <p:ph type="sldNum" idx="2"/>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CA6682B3-2FB1-49E8-A85E-69070B83F253}" type="slidenum">
              <a:rPr b="0" lang="en-US" sz="900" spc="-1" strike="noStrike">
                <a:solidFill>
                  <a:schemeClr val="accent1"/>
                </a:solidFill>
                <a:latin typeface="Trebuchet MS"/>
              </a:rPr>
              <a:t>&lt;numero&gt;</a:t>
            </a:fld>
            <a:endParaRPr b="0" lang="it-IT" sz="900" spc="-1" strike="noStrike">
              <a:solidFill>
                <a:srgbClr val="000000"/>
              </a:solidFill>
              <a:latin typeface="Times New Roman"/>
            </a:endParaRPr>
          </a:p>
        </p:txBody>
      </p:sp>
      <p:sp>
        <p:nvSpPr>
          <p:cNvPr id="25" name="PlaceHolder 4"/>
          <p:cNvSpPr>
            <a:spLocks noGrp="1"/>
          </p:cNvSpPr>
          <p:nvPr>
            <p:ph type="dt" idx="3"/>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it-IT" sz="1400" spc="-1" strike="noStrike">
                <a:solidFill>
                  <a:srgbClr val="000000"/>
                </a:solidFill>
                <a:latin typeface="Times New Roman"/>
              </a:defRPr>
            </a:lvl1pPr>
          </a:lstStyle>
          <a:p>
            <a:pPr indent="0">
              <a:buNone/>
            </a:pPr>
            <a:r>
              <a:rPr b="0" lang="it-IT" sz="1400" spc="-1" strike="noStrike">
                <a:solidFill>
                  <a:srgbClr val="000000"/>
                </a:solidFill>
                <a:latin typeface="Times New Roman"/>
              </a:rPr>
              <a:t>&lt;data/ora&gt;</a:t>
            </a:r>
            <a:endParaRPr b="0" lang="it-IT" sz="1400" spc="-1" strike="noStrike">
              <a:solidFill>
                <a:srgbClr val="000000"/>
              </a:solidFill>
              <a:latin typeface="Times New Roman"/>
            </a:endParaRPr>
          </a:p>
        </p:txBody>
      </p:sp>
      <p:sp>
        <p:nvSpPr>
          <p:cNvPr id="2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it-IT" sz="2800" spc="-1" strike="noStrike">
                <a:solidFill>
                  <a:schemeClr val="dk1"/>
                </a:solidFill>
                <a:latin typeface="Trebuchet MS"/>
              </a:rPr>
              <a:t>Fai clic per modificare il formato del testo della struttura</a:t>
            </a:r>
            <a:endParaRPr b="0" lang="it-IT" sz="2800" spc="-1" strike="noStrike">
              <a:solidFill>
                <a:schemeClr val="dk1"/>
              </a:solidFill>
              <a:latin typeface="Trebuchet MS"/>
            </a:endParaRPr>
          </a:p>
          <a:p>
            <a:pPr lvl="1" marL="864000" indent="-324000">
              <a:lnSpc>
                <a:spcPct val="90000"/>
              </a:lnSpc>
              <a:spcBef>
                <a:spcPts val="1134"/>
              </a:spcBef>
              <a:buClr>
                <a:srgbClr val="000000"/>
              </a:buClr>
              <a:buSzPct val="75000"/>
              <a:buFont typeface="Symbol" charset="2"/>
              <a:buChar char=""/>
            </a:pPr>
            <a:r>
              <a:rPr b="0" lang="it-IT" sz="2000" spc="-1" strike="noStrike">
                <a:solidFill>
                  <a:schemeClr val="dk1"/>
                </a:solidFill>
                <a:latin typeface="Trebuchet MS"/>
              </a:rPr>
              <a:t>Secondo livello struttura</a:t>
            </a:r>
            <a:endParaRPr b="0" lang="it-IT" sz="2000" spc="-1" strike="noStrike">
              <a:solidFill>
                <a:schemeClr val="dk1"/>
              </a:solidFill>
              <a:latin typeface="Trebuchet MS"/>
            </a:endParaRPr>
          </a:p>
          <a:p>
            <a:pPr lvl="2" marL="1296000" indent="-288000">
              <a:lnSpc>
                <a:spcPct val="90000"/>
              </a:lnSpc>
              <a:spcBef>
                <a:spcPts val="850"/>
              </a:spcBef>
              <a:buClr>
                <a:srgbClr val="000000"/>
              </a:buClr>
              <a:buSzPct val="45000"/>
              <a:buFont typeface="Wingdings" charset="2"/>
              <a:buChar char=""/>
            </a:pPr>
            <a:r>
              <a:rPr b="0" lang="it-IT" sz="1800" spc="-1" strike="noStrike">
                <a:solidFill>
                  <a:schemeClr val="dk1"/>
                </a:solidFill>
                <a:latin typeface="Trebuchet MS"/>
              </a:rPr>
              <a:t>Terzo livello struttura</a:t>
            </a:r>
            <a:endParaRPr b="0" lang="it-IT" sz="1800" spc="-1" strike="noStrike">
              <a:solidFill>
                <a:schemeClr val="dk1"/>
              </a:solidFill>
              <a:latin typeface="Trebuchet MS"/>
            </a:endParaRPr>
          </a:p>
          <a:p>
            <a:pPr lvl="3" marL="1728000" indent="-216000">
              <a:lnSpc>
                <a:spcPct val="90000"/>
              </a:lnSpc>
              <a:spcBef>
                <a:spcPts val="567"/>
              </a:spcBef>
              <a:buClr>
                <a:srgbClr val="000000"/>
              </a:buClr>
              <a:buSzPct val="75000"/>
              <a:buFont typeface="Symbol" charset="2"/>
              <a:buChar char=""/>
            </a:pPr>
            <a:r>
              <a:rPr b="0" lang="it-IT" sz="1800" spc="-1" strike="noStrike">
                <a:solidFill>
                  <a:schemeClr val="dk1"/>
                </a:solidFill>
                <a:latin typeface="Trebuchet MS"/>
              </a:rPr>
              <a:t>Quarto livello struttura</a:t>
            </a:r>
            <a:endParaRPr b="0" lang="it-IT" sz="1800" spc="-1" strike="noStrike">
              <a:solidFill>
                <a:schemeClr val="dk1"/>
              </a:solidFill>
              <a:latin typeface="Trebuchet MS"/>
            </a:endParaRPr>
          </a:p>
          <a:p>
            <a:pPr lvl="4" marL="2160000" indent="-216000">
              <a:lnSpc>
                <a:spcPct val="90000"/>
              </a:lnSpc>
              <a:spcBef>
                <a:spcPts val="283"/>
              </a:spcBef>
              <a:buClr>
                <a:srgbClr val="000000"/>
              </a:buClr>
              <a:buSzPct val="45000"/>
              <a:buFont typeface="Wingdings" charset="2"/>
              <a:buChar char=""/>
            </a:pPr>
            <a:r>
              <a:rPr b="0" lang="it-IT" sz="2000" spc="-1" strike="noStrike">
                <a:solidFill>
                  <a:schemeClr val="dk1"/>
                </a:solidFill>
                <a:latin typeface="Trebuchet MS"/>
              </a:rPr>
              <a:t>Quinto livello struttura</a:t>
            </a:r>
            <a:endParaRPr b="0" lang="it-IT" sz="2000" spc="-1" strike="noStrike">
              <a:solidFill>
                <a:schemeClr val="dk1"/>
              </a:solidFill>
              <a:latin typeface="Trebuchet MS"/>
            </a:endParaRPr>
          </a:p>
          <a:p>
            <a:pPr lvl="5" marL="2592000" indent="-216000">
              <a:lnSpc>
                <a:spcPct val="90000"/>
              </a:lnSpc>
              <a:spcBef>
                <a:spcPts val="283"/>
              </a:spcBef>
              <a:buClr>
                <a:srgbClr val="000000"/>
              </a:buClr>
              <a:buSzPct val="45000"/>
              <a:buFont typeface="Wingdings" charset="2"/>
              <a:buChar char=""/>
            </a:pPr>
            <a:r>
              <a:rPr b="0" lang="it-IT" sz="2000" spc="-1" strike="noStrike">
                <a:solidFill>
                  <a:schemeClr val="dk1"/>
                </a:solidFill>
                <a:latin typeface="Trebuchet MS"/>
              </a:rPr>
              <a:t>Sesto livello struttura</a:t>
            </a:r>
            <a:endParaRPr b="0" lang="it-IT" sz="2000" spc="-1" strike="noStrike">
              <a:solidFill>
                <a:schemeClr val="dk1"/>
              </a:solidFill>
              <a:latin typeface="Trebuchet MS"/>
            </a:endParaRPr>
          </a:p>
          <a:p>
            <a:pPr lvl="6" marL="3024000" indent="-216000">
              <a:lnSpc>
                <a:spcPct val="90000"/>
              </a:lnSpc>
              <a:spcBef>
                <a:spcPts val="283"/>
              </a:spcBef>
              <a:buClr>
                <a:srgbClr val="000000"/>
              </a:buClr>
              <a:buSzPct val="45000"/>
              <a:buFont typeface="Wingdings" charset="2"/>
              <a:buChar char=""/>
            </a:pPr>
            <a:r>
              <a:rPr b="0" lang="it-IT" sz="2000" spc="-1" strike="noStrike">
                <a:solidFill>
                  <a:schemeClr val="dk1"/>
                </a:solidFill>
                <a:latin typeface="Trebuchet MS"/>
              </a:rPr>
              <a:t>Settimo livello struttura</a:t>
            </a:r>
            <a:endParaRPr b="0" lang="it-IT" sz="2000" spc="-1" strike="noStrike">
              <a:solidFill>
                <a:schemeClr val="dk1"/>
              </a:solidFill>
              <a:latin typeface="Trebuchet MS"/>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86" name="Group 6"/>
          <p:cNvGrpSpPr/>
          <p:nvPr/>
        </p:nvGrpSpPr>
        <p:grpSpPr>
          <a:xfrm>
            <a:off x="0" y="-8640"/>
            <a:ext cx="12191400" cy="6867000"/>
            <a:chOff x="0" y="-8640"/>
            <a:chExt cx="12191400" cy="6867000"/>
          </a:xfrm>
        </p:grpSpPr>
        <p:cxnSp>
          <p:nvCxnSpPr>
            <p:cNvPr id="187" name="Straight Connector 19"/>
            <p:cNvCxnSpPr/>
            <p:nvPr/>
          </p:nvCxnSpPr>
          <p:spPr>
            <a:xfrm>
              <a:off x="9370800" y="0"/>
              <a:ext cx="1220040" cy="6858720"/>
            </a:xfrm>
            <a:prstGeom prst="straightConnector1">
              <a:avLst/>
            </a:prstGeom>
            <a:ln cap="rnd" w="9525">
              <a:solidFill>
                <a:srgbClr val="bfbfbf"/>
              </a:solidFill>
              <a:round/>
            </a:ln>
          </p:spPr>
        </p:cxnSp>
        <p:cxnSp>
          <p:nvCxnSpPr>
            <p:cNvPr id="188" name="Straight Connector 20"/>
            <p:cNvCxnSpPr/>
            <p:nvPr/>
          </p:nvCxnSpPr>
          <p:spPr>
            <a:xfrm flipH="1">
              <a:off x="7425000" y="3681360"/>
              <a:ext cx="4764240" cy="3177360"/>
            </a:xfrm>
            <a:prstGeom prst="straightConnector1">
              <a:avLst/>
            </a:prstGeom>
            <a:ln cap="rnd" w="9525">
              <a:solidFill>
                <a:srgbClr val="d9d9d9"/>
              </a:solidFill>
              <a:round/>
            </a:ln>
          </p:spPr>
        </p:cxnSp>
        <p:sp>
          <p:nvSpPr>
            <p:cNvPr id="189"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90"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91"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92"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93"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94"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95"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96"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grpSp>
      <p:sp>
        <p:nvSpPr>
          <p:cNvPr id="197" name="PlaceHolder 1"/>
          <p:cNvSpPr>
            <a:spLocks noGrp="1"/>
          </p:cNvSpPr>
          <p:nvPr>
            <p:ph type="ftr" idx="25"/>
          </p:nvPr>
        </p:nvSpPr>
        <p:spPr>
          <a:xfrm>
            <a:off x="677160" y="6041520"/>
            <a:ext cx="6296760" cy="36432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it-IT" sz="1400" spc="-1" strike="noStrike">
                <a:solidFill>
                  <a:srgbClr val="000000"/>
                </a:solidFill>
                <a:latin typeface="Times New Roman"/>
              </a:defRPr>
            </a:lvl1pPr>
          </a:lstStyle>
          <a:p>
            <a:pPr indent="0" algn="ctr" defTabSz="914400">
              <a:lnSpc>
                <a:spcPct val="100000"/>
              </a:lnSpc>
              <a:buNone/>
              <a:tabLst>
                <a:tab algn="l" pos="0"/>
              </a:tabLst>
            </a:pPr>
            <a:r>
              <a:rPr b="0" lang="it-IT" sz="1400" spc="-1" strike="noStrike">
                <a:solidFill>
                  <a:srgbClr val="000000"/>
                </a:solidFill>
                <a:latin typeface="Times New Roman"/>
              </a:rPr>
              <a:t>&lt;piè di pagina&gt;</a:t>
            </a:r>
            <a:endParaRPr b="0" lang="it-IT" sz="1400" spc="-1" strike="noStrike">
              <a:solidFill>
                <a:srgbClr val="000000"/>
              </a:solidFill>
              <a:latin typeface="Times New Roman"/>
            </a:endParaRPr>
          </a:p>
        </p:txBody>
      </p:sp>
      <p:sp>
        <p:nvSpPr>
          <p:cNvPr id="198" name="PlaceHolder 2"/>
          <p:cNvSpPr>
            <a:spLocks noGrp="1"/>
          </p:cNvSpPr>
          <p:nvPr>
            <p:ph type="sldNum" idx="26"/>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B2425390-D63D-4FA1-8FDC-D9D0991D745E}" type="slidenum">
              <a:rPr b="0" lang="en-US" sz="900" spc="-1" strike="noStrike">
                <a:solidFill>
                  <a:schemeClr val="accent1"/>
                </a:solidFill>
                <a:latin typeface="Trebuchet MS"/>
              </a:rPr>
              <a:t>&lt;numero&gt;</a:t>
            </a:fld>
            <a:endParaRPr b="0" lang="it-IT" sz="900" spc="-1" strike="noStrike">
              <a:solidFill>
                <a:srgbClr val="000000"/>
              </a:solidFill>
              <a:latin typeface="Times New Roman"/>
            </a:endParaRPr>
          </a:p>
        </p:txBody>
      </p:sp>
      <p:sp>
        <p:nvSpPr>
          <p:cNvPr id="199" name="PlaceHolder 3"/>
          <p:cNvSpPr>
            <a:spLocks noGrp="1"/>
          </p:cNvSpPr>
          <p:nvPr>
            <p:ph type="dt" idx="27"/>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it-IT" sz="1400" spc="-1" strike="noStrike">
                <a:solidFill>
                  <a:srgbClr val="000000"/>
                </a:solidFill>
                <a:latin typeface="Times New Roman"/>
              </a:defRPr>
            </a:lvl1pPr>
          </a:lstStyle>
          <a:p>
            <a:pPr indent="0">
              <a:buNone/>
            </a:pPr>
            <a:r>
              <a:rPr b="0" lang="it-IT" sz="1400" spc="-1" strike="noStrike">
                <a:solidFill>
                  <a:srgbClr val="000000"/>
                </a:solidFill>
                <a:latin typeface="Times New Roman"/>
              </a:rPr>
              <a:t>&lt;data/ora&gt;</a:t>
            </a:r>
            <a:endParaRPr b="0" lang="it-IT"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00" name="Group 6"/>
          <p:cNvGrpSpPr/>
          <p:nvPr/>
        </p:nvGrpSpPr>
        <p:grpSpPr>
          <a:xfrm>
            <a:off x="0" y="-8640"/>
            <a:ext cx="12191400" cy="6867000"/>
            <a:chOff x="0" y="-8640"/>
            <a:chExt cx="12191400" cy="6867000"/>
          </a:xfrm>
        </p:grpSpPr>
        <p:cxnSp>
          <p:nvCxnSpPr>
            <p:cNvPr id="201" name="Straight Connector 19"/>
            <p:cNvCxnSpPr/>
            <p:nvPr/>
          </p:nvCxnSpPr>
          <p:spPr>
            <a:xfrm>
              <a:off x="9370800" y="0"/>
              <a:ext cx="1220040" cy="6858720"/>
            </a:xfrm>
            <a:prstGeom prst="straightConnector1">
              <a:avLst/>
            </a:prstGeom>
            <a:ln cap="rnd" w="9525">
              <a:solidFill>
                <a:srgbClr val="bfbfbf"/>
              </a:solidFill>
              <a:round/>
            </a:ln>
          </p:spPr>
        </p:cxnSp>
        <p:cxnSp>
          <p:nvCxnSpPr>
            <p:cNvPr id="202" name="Straight Connector 20"/>
            <p:cNvCxnSpPr/>
            <p:nvPr/>
          </p:nvCxnSpPr>
          <p:spPr>
            <a:xfrm flipH="1">
              <a:off x="7425000" y="3681360"/>
              <a:ext cx="4764240" cy="3177360"/>
            </a:xfrm>
            <a:prstGeom prst="straightConnector1">
              <a:avLst/>
            </a:prstGeom>
            <a:ln cap="rnd" w="9525">
              <a:solidFill>
                <a:srgbClr val="d9d9d9"/>
              </a:solidFill>
              <a:round/>
            </a:ln>
          </p:spPr>
        </p:cxnSp>
        <p:sp>
          <p:nvSpPr>
            <p:cNvPr id="203"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04"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05"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06"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07"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08"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09"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10"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grpSp>
      <p:sp>
        <p:nvSpPr>
          <p:cNvPr id="211" name="PlaceHolder 1"/>
          <p:cNvSpPr>
            <a:spLocks noGrp="1"/>
          </p:cNvSpPr>
          <p:nvPr>
            <p:ph type="ftr" idx="28"/>
          </p:nvPr>
        </p:nvSpPr>
        <p:spPr>
          <a:xfrm>
            <a:off x="677160" y="6041520"/>
            <a:ext cx="6296760" cy="36432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it-IT" sz="1400" spc="-1" strike="noStrike">
                <a:solidFill>
                  <a:srgbClr val="000000"/>
                </a:solidFill>
                <a:latin typeface="Times New Roman"/>
              </a:defRPr>
            </a:lvl1pPr>
          </a:lstStyle>
          <a:p>
            <a:pPr indent="0" algn="ctr" defTabSz="914400">
              <a:lnSpc>
                <a:spcPct val="100000"/>
              </a:lnSpc>
              <a:buNone/>
              <a:tabLst>
                <a:tab algn="l" pos="0"/>
              </a:tabLst>
            </a:pPr>
            <a:r>
              <a:rPr b="0" lang="it-IT" sz="1400" spc="-1" strike="noStrike">
                <a:solidFill>
                  <a:srgbClr val="000000"/>
                </a:solidFill>
                <a:latin typeface="Times New Roman"/>
              </a:rPr>
              <a:t>&lt;piè di pagina&gt;</a:t>
            </a:r>
            <a:endParaRPr b="0" lang="it-IT" sz="1400" spc="-1" strike="noStrike">
              <a:solidFill>
                <a:srgbClr val="000000"/>
              </a:solidFill>
              <a:latin typeface="Times New Roman"/>
            </a:endParaRPr>
          </a:p>
        </p:txBody>
      </p:sp>
      <p:sp>
        <p:nvSpPr>
          <p:cNvPr id="212" name="PlaceHolder 2"/>
          <p:cNvSpPr>
            <a:spLocks noGrp="1"/>
          </p:cNvSpPr>
          <p:nvPr>
            <p:ph type="sldNum" idx="29"/>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6A996BDC-024B-4BF3-AF9D-E4E876E5DADF}" type="slidenum">
              <a:rPr b="0" lang="en-US" sz="900" spc="-1" strike="noStrike">
                <a:solidFill>
                  <a:schemeClr val="accent1"/>
                </a:solidFill>
                <a:latin typeface="Trebuchet MS"/>
              </a:rPr>
              <a:t>&lt;numero&gt;</a:t>
            </a:fld>
            <a:endParaRPr b="0" lang="it-IT" sz="900" spc="-1" strike="noStrike">
              <a:solidFill>
                <a:srgbClr val="000000"/>
              </a:solidFill>
              <a:latin typeface="Times New Roman"/>
            </a:endParaRPr>
          </a:p>
        </p:txBody>
      </p:sp>
      <p:sp>
        <p:nvSpPr>
          <p:cNvPr id="213" name="PlaceHolder 3"/>
          <p:cNvSpPr>
            <a:spLocks noGrp="1"/>
          </p:cNvSpPr>
          <p:nvPr>
            <p:ph type="dt" idx="30"/>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it-IT" sz="1400" spc="-1" strike="noStrike">
                <a:solidFill>
                  <a:srgbClr val="000000"/>
                </a:solidFill>
                <a:latin typeface="Times New Roman"/>
              </a:defRPr>
            </a:lvl1pPr>
          </a:lstStyle>
          <a:p>
            <a:pPr indent="0">
              <a:buNone/>
            </a:pPr>
            <a:r>
              <a:rPr b="0" lang="it-IT" sz="1400" spc="-1" strike="noStrike">
                <a:solidFill>
                  <a:srgbClr val="000000"/>
                </a:solidFill>
                <a:latin typeface="Times New Roman"/>
              </a:rPr>
              <a:t>&lt;data/ora&gt;</a:t>
            </a:r>
            <a:endParaRPr b="0" lang="it-IT"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14" name="Group 6"/>
          <p:cNvGrpSpPr/>
          <p:nvPr/>
        </p:nvGrpSpPr>
        <p:grpSpPr>
          <a:xfrm>
            <a:off x="0" y="-8640"/>
            <a:ext cx="12191400" cy="6867000"/>
            <a:chOff x="0" y="-8640"/>
            <a:chExt cx="12191400" cy="6867000"/>
          </a:xfrm>
        </p:grpSpPr>
        <p:cxnSp>
          <p:nvCxnSpPr>
            <p:cNvPr id="215" name="Straight Connector 19"/>
            <p:cNvCxnSpPr/>
            <p:nvPr/>
          </p:nvCxnSpPr>
          <p:spPr>
            <a:xfrm>
              <a:off x="9370800" y="0"/>
              <a:ext cx="1220040" cy="6858720"/>
            </a:xfrm>
            <a:prstGeom prst="straightConnector1">
              <a:avLst/>
            </a:prstGeom>
            <a:ln cap="rnd" w="9525">
              <a:solidFill>
                <a:srgbClr val="bfbfbf"/>
              </a:solidFill>
              <a:round/>
            </a:ln>
          </p:spPr>
        </p:cxnSp>
        <p:cxnSp>
          <p:nvCxnSpPr>
            <p:cNvPr id="216" name="Straight Connector 20"/>
            <p:cNvCxnSpPr/>
            <p:nvPr/>
          </p:nvCxnSpPr>
          <p:spPr>
            <a:xfrm flipH="1">
              <a:off x="7425000" y="3681360"/>
              <a:ext cx="4764240" cy="3177360"/>
            </a:xfrm>
            <a:prstGeom prst="straightConnector1">
              <a:avLst/>
            </a:prstGeom>
            <a:ln cap="rnd" w="9525">
              <a:solidFill>
                <a:srgbClr val="d9d9d9"/>
              </a:solidFill>
              <a:round/>
            </a:ln>
          </p:spPr>
        </p:cxnSp>
        <p:sp>
          <p:nvSpPr>
            <p:cNvPr id="217"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18"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19"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20"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21"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22"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23"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24"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grpSp>
      <p:sp>
        <p:nvSpPr>
          <p:cNvPr id="225" name="PlaceHolder 1"/>
          <p:cNvSpPr>
            <a:spLocks noGrp="1"/>
          </p:cNvSpPr>
          <p:nvPr>
            <p:ph type="title"/>
          </p:nvPr>
        </p:nvSpPr>
        <p:spPr>
          <a:xfrm>
            <a:off x="677160" y="609480"/>
            <a:ext cx="8596080" cy="1320120"/>
          </a:xfrm>
          <a:prstGeom prst="rect">
            <a:avLst/>
          </a:prstGeom>
          <a:noFill/>
          <a:ln w="0">
            <a:noFill/>
          </a:ln>
        </p:spPr>
        <p:txBody>
          <a:bodyPr lIns="0" rIns="0" tIns="0" bIns="0" anchor="ctr">
            <a:noAutofit/>
          </a:bodyPr>
          <a:p>
            <a:pPr indent="0">
              <a:buNone/>
            </a:pPr>
            <a:r>
              <a:rPr b="0" lang="it-IT" sz="4400" spc="-1" strike="noStrike">
                <a:solidFill>
                  <a:schemeClr val="dk1"/>
                </a:solidFill>
                <a:latin typeface="Trebuchet MS"/>
              </a:rPr>
              <a:t>Fai clic per modificare il formato del testo del titolo</a:t>
            </a:r>
            <a:endParaRPr b="0" lang="it-IT" sz="4400" spc="-1" strike="noStrike">
              <a:solidFill>
                <a:schemeClr val="dk1"/>
              </a:solidFill>
              <a:latin typeface="Trebuchet MS"/>
            </a:endParaRPr>
          </a:p>
        </p:txBody>
      </p:sp>
      <p:sp>
        <p:nvSpPr>
          <p:cNvPr id="226" name="PlaceHolder 2"/>
          <p:cNvSpPr>
            <a:spLocks noGrp="1"/>
          </p:cNvSpPr>
          <p:nvPr>
            <p:ph type="body"/>
          </p:nvPr>
        </p:nvSpPr>
        <p:spPr>
          <a:xfrm>
            <a:off x="677160" y="2160720"/>
            <a:ext cx="8596080" cy="38800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it-IT" sz="1800" spc="-1" strike="noStrike">
                <a:solidFill>
                  <a:schemeClr val="dk1"/>
                </a:solidFill>
                <a:latin typeface="Trebuchet MS"/>
              </a:rPr>
              <a:t>Fai clic per modificare il formato del testo della struttura</a:t>
            </a:r>
            <a:endParaRPr b="0" lang="it-IT" sz="1800" spc="-1" strike="noStrike">
              <a:solidFill>
                <a:schemeClr val="dk1"/>
              </a:solidFill>
              <a:latin typeface="Trebuchet MS"/>
            </a:endParaRPr>
          </a:p>
          <a:p>
            <a:pPr lvl="1" marL="864000" indent="-324000">
              <a:lnSpc>
                <a:spcPct val="90000"/>
              </a:lnSpc>
              <a:spcBef>
                <a:spcPts val="1134"/>
              </a:spcBef>
              <a:buClr>
                <a:srgbClr val="000000"/>
              </a:buClr>
              <a:buSzPct val="75000"/>
              <a:buFont typeface="Symbol" charset="2"/>
              <a:buChar char=""/>
            </a:pPr>
            <a:r>
              <a:rPr b="0" lang="it-IT" sz="1800" spc="-1" strike="noStrike">
                <a:solidFill>
                  <a:schemeClr val="dk1"/>
                </a:solidFill>
                <a:latin typeface="Trebuchet MS"/>
              </a:rPr>
              <a:t>Secondo livello struttura</a:t>
            </a:r>
            <a:endParaRPr b="0" lang="it-IT" sz="1800" spc="-1" strike="noStrike">
              <a:solidFill>
                <a:schemeClr val="dk1"/>
              </a:solidFill>
              <a:latin typeface="Trebuchet MS"/>
            </a:endParaRPr>
          </a:p>
          <a:p>
            <a:pPr lvl="2" marL="1296000" indent="-288000">
              <a:lnSpc>
                <a:spcPct val="90000"/>
              </a:lnSpc>
              <a:spcBef>
                <a:spcPts val="850"/>
              </a:spcBef>
              <a:buClr>
                <a:srgbClr val="000000"/>
              </a:buClr>
              <a:buSzPct val="45000"/>
              <a:buFont typeface="Wingdings" charset="2"/>
              <a:buChar char=""/>
            </a:pPr>
            <a:r>
              <a:rPr b="0" lang="it-IT" sz="1800" spc="-1" strike="noStrike">
                <a:solidFill>
                  <a:schemeClr val="dk1"/>
                </a:solidFill>
                <a:latin typeface="Trebuchet MS"/>
              </a:rPr>
              <a:t>Terzo livello struttura</a:t>
            </a:r>
            <a:endParaRPr b="0" lang="it-IT" sz="1800" spc="-1" strike="noStrike">
              <a:solidFill>
                <a:schemeClr val="dk1"/>
              </a:solidFill>
              <a:latin typeface="Trebuchet MS"/>
            </a:endParaRPr>
          </a:p>
          <a:p>
            <a:pPr lvl="3" marL="1728000" indent="-216000">
              <a:lnSpc>
                <a:spcPct val="90000"/>
              </a:lnSpc>
              <a:spcBef>
                <a:spcPts val="567"/>
              </a:spcBef>
              <a:buClr>
                <a:srgbClr val="000000"/>
              </a:buClr>
              <a:buSzPct val="75000"/>
              <a:buFont typeface="Symbol" charset="2"/>
              <a:buChar char=""/>
            </a:pPr>
            <a:r>
              <a:rPr b="0" lang="it-IT" sz="1800" spc="-1" strike="noStrike">
                <a:solidFill>
                  <a:schemeClr val="dk1"/>
                </a:solidFill>
                <a:latin typeface="Trebuchet MS"/>
              </a:rPr>
              <a:t>Quarto livello struttura</a:t>
            </a:r>
            <a:endParaRPr b="0" lang="it-IT" sz="1800" spc="-1" strike="noStrike">
              <a:solidFill>
                <a:schemeClr val="dk1"/>
              </a:solidFill>
              <a:latin typeface="Trebuchet MS"/>
            </a:endParaRPr>
          </a:p>
          <a:p>
            <a:pPr lvl="4" marL="2160000" indent="-216000">
              <a:lnSpc>
                <a:spcPct val="90000"/>
              </a:lnSpc>
              <a:spcBef>
                <a:spcPts val="283"/>
              </a:spcBef>
              <a:buClr>
                <a:srgbClr val="000000"/>
              </a:buClr>
              <a:buSzPct val="45000"/>
              <a:buFont typeface="Wingdings" charset="2"/>
              <a:buChar char=""/>
            </a:pPr>
            <a:r>
              <a:rPr b="0" lang="it-IT" sz="1800" spc="-1" strike="noStrike">
                <a:solidFill>
                  <a:schemeClr val="dk1"/>
                </a:solidFill>
                <a:latin typeface="Trebuchet MS"/>
              </a:rPr>
              <a:t>Quinto livello struttura</a:t>
            </a:r>
            <a:endParaRPr b="0" lang="it-IT" sz="1800" spc="-1" strike="noStrike">
              <a:solidFill>
                <a:schemeClr val="dk1"/>
              </a:solidFill>
              <a:latin typeface="Trebuchet MS"/>
            </a:endParaRPr>
          </a:p>
          <a:p>
            <a:pPr lvl="5" marL="2592000" indent="-216000">
              <a:lnSpc>
                <a:spcPct val="90000"/>
              </a:lnSpc>
              <a:spcBef>
                <a:spcPts val="283"/>
              </a:spcBef>
              <a:buClr>
                <a:srgbClr val="000000"/>
              </a:buClr>
              <a:buSzPct val="45000"/>
              <a:buFont typeface="Wingdings" charset="2"/>
              <a:buChar char=""/>
            </a:pPr>
            <a:r>
              <a:rPr b="0" lang="it-IT" sz="1800" spc="-1" strike="noStrike">
                <a:solidFill>
                  <a:schemeClr val="dk1"/>
                </a:solidFill>
                <a:latin typeface="Trebuchet MS"/>
              </a:rPr>
              <a:t>Sesto livello struttura</a:t>
            </a:r>
            <a:endParaRPr b="0" lang="it-IT" sz="1800" spc="-1" strike="noStrike">
              <a:solidFill>
                <a:schemeClr val="dk1"/>
              </a:solidFill>
              <a:latin typeface="Trebuchet MS"/>
            </a:endParaRPr>
          </a:p>
          <a:p>
            <a:pPr lvl="6" marL="3024000" indent="-216000">
              <a:lnSpc>
                <a:spcPct val="90000"/>
              </a:lnSpc>
              <a:spcBef>
                <a:spcPts val="283"/>
              </a:spcBef>
              <a:buClr>
                <a:srgbClr val="000000"/>
              </a:buClr>
              <a:buSzPct val="45000"/>
              <a:buFont typeface="Wingdings" charset="2"/>
              <a:buChar char=""/>
            </a:pPr>
            <a:r>
              <a:rPr b="0" lang="it-IT" sz="1800" spc="-1" strike="noStrike">
                <a:solidFill>
                  <a:schemeClr val="dk1"/>
                </a:solidFill>
                <a:latin typeface="Trebuchet MS"/>
              </a:rPr>
              <a:t>Settimo livello struttura</a:t>
            </a:r>
            <a:endParaRPr b="0" lang="it-IT" sz="1800" spc="-1" strike="noStrike">
              <a:solidFill>
                <a:schemeClr val="dk1"/>
              </a:solidFill>
              <a:latin typeface="Trebuchet MS"/>
            </a:endParaRPr>
          </a:p>
        </p:txBody>
      </p:sp>
      <p:sp>
        <p:nvSpPr>
          <p:cNvPr id="227" name="PlaceHolder 3"/>
          <p:cNvSpPr>
            <a:spLocks noGrp="1"/>
          </p:cNvSpPr>
          <p:nvPr>
            <p:ph type="ftr" idx="31"/>
          </p:nvPr>
        </p:nvSpPr>
        <p:spPr>
          <a:xfrm>
            <a:off x="677160" y="6041520"/>
            <a:ext cx="6296760" cy="36432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it-IT" sz="1400" spc="-1" strike="noStrike">
                <a:solidFill>
                  <a:srgbClr val="000000"/>
                </a:solidFill>
                <a:latin typeface="Times New Roman"/>
              </a:defRPr>
            </a:lvl1pPr>
          </a:lstStyle>
          <a:p>
            <a:pPr indent="0" algn="ctr" defTabSz="914400">
              <a:lnSpc>
                <a:spcPct val="100000"/>
              </a:lnSpc>
              <a:buNone/>
              <a:tabLst>
                <a:tab algn="l" pos="0"/>
              </a:tabLst>
            </a:pPr>
            <a:r>
              <a:rPr b="0" lang="it-IT" sz="1400" spc="-1" strike="noStrike">
                <a:solidFill>
                  <a:srgbClr val="000000"/>
                </a:solidFill>
                <a:latin typeface="Times New Roman"/>
              </a:rPr>
              <a:t>&lt;piè di pagina&gt;</a:t>
            </a:r>
            <a:endParaRPr b="0" lang="it-IT" sz="1400" spc="-1" strike="noStrike">
              <a:solidFill>
                <a:srgbClr val="000000"/>
              </a:solidFill>
              <a:latin typeface="Times New Roman"/>
            </a:endParaRPr>
          </a:p>
        </p:txBody>
      </p:sp>
      <p:sp>
        <p:nvSpPr>
          <p:cNvPr id="228" name="PlaceHolder 4"/>
          <p:cNvSpPr>
            <a:spLocks noGrp="1"/>
          </p:cNvSpPr>
          <p:nvPr>
            <p:ph type="sldNum" idx="32"/>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42FC7F64-77AD-4A47-ADE3-4E833C79CF70}" type="slidenum">
              <a:rPr b="0" lang="en-US" sz="900" spc="-1" strike="noStrike">
                <a:solidFill>
                  <a:schemeClr val="accent1"/>
                </a:solidFill>
                <a:latin typeface="Trebuchet MS"/>
              </a:rPr>
              <a:t>&lt;numero&gt;</a:t>
            </a:fld>
            <a:endParaRPr b="0" lang="it-IT" sz="900" spc="-1" strike="noStrike">
              <a:solidFill>
                <a:srgbClr val="000000"/>
              </a:solidFill>
              <a:latin typeface="Times New Roman"/>
            </a:endParaRPr>
          </a:p>
        </p:txBody>
      </p:sp>
      <p:sp>
        <p:nvSpPr>
          <p:cNvPr id="229" name="PlaceHolder 5"/>
          <p:cNvSpPr>
            <a:spLocks noGrp="1"/>
          </p:cNvSpPr>
          <p:nvPr>
            <p:ph type="dt" idx="33"/>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it-IT" sz="1400" spc="-1" strike="noStrike">
                <a:solidFill>
                  <a:srgbClr val="000000"/>
                </a:solidFill>
                <a:latin typeface="Times New Roman"/>
              </a:defRPr>
            </a:lvl1pPr>
          </a:lstStyle>
          <a:p>
            <a:pPr indent="0">
              <a:buNone/>
            </a:pPr>
            <a:r>
              <a:rPr b="0" lang="it-IT" sz="1400" spc="-1" strike="noStrike">
                <a:solidFill>
                  <a:srgbClr val="000000"/>
                </a:solidFill>
                <a:latin typeface="Times New Roman"/>
              </a:rPr>
              <a:t>&lt;data/ora&gt;</a:t>
            </a:r>
            <a:endParaRPr b="0" lang="it-IT"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1" r:id="rId2"/>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32" name="Group 6"/>
          <p:cNvGrpSpPr/>
          <p:nvPr/>
        </p:nvGrpSpPr>
        <p:grpSpPr>
          <a:xfrm>
            <a:off x="0" y="-8640"/>
            <a:ext cx="12191400" cy="6867000"/>
            <a:chOff x="0" y="-8640"/>
            <a:chExt cx="12191400" cy="6867000"/>
          </a:xfrm>
        </p:grpSpPr>
        <p:cxnSp>
          <p:nvCxnSpPr>
            <p:cNvPr id="233" name="Straight Connector 19"/>
            <p:cNvCxnSpPr/>
            <p:nvPr/>
          </p:nvCxnSpPr>
          <p:spPr>
            <a:xfrm>
              <a:off x="9370800" y="0"/>
              <a:ext cx="1220040" cy="6858720"/>
            </a:xfrm>
            <a:prstGeom prst="straightConnector1">
              <a:avLst/>
            </a:prstGeom>
            <a:ln cap="rnd" w="9525">
              <a:solidFill>
                <a:srgbClr val="bfbfbf"/>
              </a:solidFill>
              <a:round/>
            </a:ln>
          </p:spPr>
        </p:cxnSp>
        <p:cxnSp>
          <p:nvCxnSpPr>
            <p:cNvPr id="234" name="Straight Connector 20"/>
            <p:cNvCxnSpPr/>
            <p:nvPr/>
          </p:nvCxnSpPr>
          <p:spPr>
            <a:xfrm flipH="1">
              <a:off x="7425000" y="3681360"/>
              <a:ext cx="4764240" cy="3177360"/>
            </a:xfrm>
            <a:prstGeom prst="straightConnector1">
              <a:avLst/>
            </a:prstGeom>
            <a:ln cap="rnd" w="9525">
              <a:solidFill>
                <a:srgbClr val="d9d9d9"/>
              </a:solidFill>
              <a:round/>
            </a:ln>
          </p:spPr>
        </p:cxnSp>
        <p:sp>
          <p:nvSpPr>
            <p:cNvPr id="235"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36"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37"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38"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39"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40"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41"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42"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grpSp>
      <p:sp>
        <p:nvSpPr>
          <p:cNvPr id="243" name="PlaceHolder 1"/>
          <p:cNvSpPr>
            <a:spLocks noGrp="1"/>
          </p:cNvSpPr>
          <p:nvPr>
            <p:ph type="ftr" idx="34"/>
          </p:nvPr>
        </p:nvSpPr>
        <p:spPr>
          <a:xfrm>
            <a:off x="677160" y="6041520"/>
            <a:ext cx="6296760" cy="36432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it-IT" sz="1400" spc="-1" strike="noStrike">
                <a:solidFill>
                  <a:srgbClr val="000000"/>
                </a:solidFill>
                <a:latin typeface="Times New Roman"/>
              </a:defRPr>
            </a:lvl1pPr>
          </a:lstStyle>
          <a:p>
            <a:pPr indent="0" algn="ctr" defTabSz="914400">
              <a:lnSpc>
                <a:spcPct val="100000"/>
              </a:lnSpc>
              <a:buNone/>
              <a:tabLst>
                <a:tab algn="l" pos="0"/>
              </a:tabLst>
            </a:pPr>
            <a:r>
              <a:rPr b="0" lang="it-IT" sz="1400" spc="-1" strike="noStrike">
                <a:solidFill>
                  <a:srgbClr val="000000"/>
                </a:solidFill>
                <a:latin typeface="Times New Roman"/>
              </a:rPr>
              <a:t>&lt;piè di pagina&gt;</a:t>
            </a:r>
            <a:endParaRPr b="0" lang="it-IT" sz="1400" spc="-1" strike="noStrike">
              <a:solidFill>
                <a:srgbClr val="000000"/>
              </a:solidFill>
              <a:latin typeface="Times New Roman"/>
            </a:endParaRPr>
          </a:p>
        </p:txBody>
      </p:sp>
      <p:sp>
        <p:nvSpPr>
          <p:cNvPr id="244" name="PlaceHolder 2"/>
          <p:cNvSpPr>
            <a:spLocks noGrp="1"/>
          </p:cNvSpPr>
          <p:nvPr>
            <p:ph type="sldNum" idx="35"/>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F999F098-E1FA-4F2A-A963-8561EBEBEDDE}" type="slidenum">
              <a:rPr b="0" lang="en-US" sz="900" spc="-1" strike="noStrike">
                <a:solidFill>
                  <a:schemeClr val="accent1"/>
                </a:solidFill>
                <a:latin typeface="Trebuchet MS"/>
              </a:rPr>
              <a:t>&lt;numero&gt;</a:t>
            </a:fld>
            <a:endParaRPr b="0" lang="it-IT" sz="900" spc="-1" strike="noStrike">
              <a:solidFill>
                <a:srgbClr val="000000"/>
              </a:solidFill>
              <a:latin typeface="Times New Roman"/>
            </a:endParaRPr>
          </a:p>
        </p:txBody>
      </p:sp>
      <p:sp>
        <p:nvSpPr>
          <p:cNvPr id="245" name="PlaceHolder 3"/>
          <p:cNvSpPr>
            <a:spLocks noGrp="1"/>
          </p:cNvSpPr>
          <p:nvPr>
            <p:ph type="dt" idx="36"/>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it-IT" sz="1400" spc="-1" strike="noStrike">
                <a:solidFill>
                  <a:srgbClr val="000000"/>
                </a:solidFill>
                <a:latin typeface="Times New Roman"/>
              </a:defRPr>
            </a:lvl1pPr>
          </a:lstStyle>
          <a:p>
            <a:pPr indent="0">
              <a:buNone/>
            </a:pPr>
            <a:r>
              <a:rPr b="0" lang="it-IT" sz="1400" spc="-1" strike="noStrike">
                <a:solidFill>
                  <a:srgbClr val="000000"/>
                </a:solidFill>
                <a:latin typeface="Times New Roman"/>
              </a:rPr>
              <a:t>&lt;data/ora&gt;</a:t>
            </a:r>
            <a:endParaRPr b="0" lang="it-IT"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3" r:id="rId2"/>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46" name="Group 6"/>
          <p:cNvGrpSpPr/>
          <p:nvPr/>
        </p:nvGrpSpPr>
        <p:grpSpPr>
          <a:xfrm>
            <a:off x="0" y="-8640"/>
            <a:ext cx="12191400" cy="6867000"/>
            <a:chOff x="0" y="-8640"/>
            <a:chExt cx="12191400" cy="6867000"/>
          </a:xfrm>
        </p:grpSpPr>
        <p:cxnSp>
          <p:nvCxnSpPr>
            <p:cNvPr id="247" name="Straight Connector 19"/>
            <p:cNvCxnSpPr/>
            <p:nvPr/>
          </p:nvCxnSpPr>
          <p:spPr>
            <a:xfrm>
              <a:off x="9370800" y="0"/>
              <a:ext cx="1220040" cy="6858720"/>
            </a:xfrm>
            <a:prstGeom prst="straightConnector1">
              <a:avLst/>
            </a:prstGeom>
            <a:ln cap="rnd" w="9525">
              <a:solidFill>
                <a:srgbClr val="bfbfbf"/>
              </a:solidFill>
              <a:round/>
            </a:ln>
          </p:spPr>
        </p:cxnSp>
        <p:cxnSp>
          <p:nvCxnSpPr>
            <p:cNvPr id="248" name="Straight Connector 20"/>
            <p:cNvCxnSpPr/>
            <p:nvPr/>
          </p:nvCxnSpPr>
          <p:spPr>
            <a:xfrm flipH="1">
              <a:off x="7425000" y="3681360"/>
              <a:ext cx="4764240" cy="3177360"/>
            </a:xfrm>
            <a:prstGeom prst="straightConnector1">
              <a:avLst/>
            </a:prstGeom>
            <a:ln cap="rnd" w="9525">
              <a:solidFill>
                <a:srgbClr val="d9d9d9"/>
              </a:solidFill>
              <a:round/>
            </a:ln>
          </p:spPr>
        </p:cxnSp>
        <p:sp>
          <p:nvSpPr>
            <p:cNvPr id="249"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50"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51"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52"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53"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54"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55"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56"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grpSp>
      <p:sp>
        <p:nvSpPr>
          <p:cNvPr id="257" name="PlaceHolder 1"/>
          <p:cNvSpPr>
            <a:spLocks noGrp="1"/>
          </p:cNvSpPr>
          <p:nvPr>
            <p:ph type="title"/>
          </p:nvPr>
        </p:nvSpPr>
        <p:spPr>
          <a:xfrm>
            <a:off x="677160" y="609480"/>
            <a:ext cx="8596080" cy="1320120"/>
          </a:xfrm>
          <a:prstGeom prst="rect">
            <a:avLst/>
          </a:prstGeom>
          <a:noFill/>
          <a:ln w="0">
            <a:noFill/>
          </a:ln>
        </p:spPr>
        <p:txBody>
          <a:bodyPr lIns="0" rIns="0" tIns="0" bIns="0" anchor="ctr">
            <a:noAutofit/>
          </a:bodyPr>
          <a:p>
            <a:pPr indent="0">
              <a:buNone/>
            </a:pPr>
            <a:r>
              <a:rPr b="0" lang="it-IT" sz="4400" spc="-1" strike="noStrike">
                <a:solidFill>
                  <a:schemeClr val="dk1"/>
                </a:solidFill>
                <a:latin typeface="Trebuchet MS"/>
              </a:rPr>
              <a:t>Fai clic per modificare il formato del testo del titolo</a:t>
            </a:r>
            <a:endParaRPr b="0" lang="it-IT" sz="4400" spc="-1" strike="noStrike">
              <a:solidFill>
                <a:schemeClr val="dk1"/>
              </a:solidFill>
              <a:latin typeface="Trebuchet MS"/>
            </a:endParaRPr>
          </a:p>
        </p:txBody>
      </p:sp>
      <p:sp>
        <p:nvSpPr>
          <p:cNvPr id="258" name="PlaceHolder 2"/>
          <p:cNvSpPr>
            <a:spLocks noGrp="1"/>
          </p:cNvSpPr>
          <p:nvPr>
            <p:ph type="body"/>
          </p:nvPr>
        </p:nvSpPr>
        <p:spPr>
          <a:xfrm>
            <a:off x="677160" y="2160720"/>
            <a:ext cx="4194360" cy="38800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it-IT" sz="1800" spc="-1" strike="noStrike">
                <a:solidFill>
                  <a:schemeClr val="dk1"/>
                </a:solidFill>
                <a:latin typeface="Trebuchet MS"/>
              </a:rPr>
              <a:t>Fai clic per modificare il formato del testo della struttura</a:t>
            </a:r>
            <a:endParaRPr b="0" lang="it-IT" sz="1800" spc="-1" strike="noStrike">
              <a:solidFill>
                <a:schemeClr val="dk1"/>
              </a:solidFill>
              <a:latin typeface="Trebuchet MS"/>
            </a:endParaRPr>
          </a:p>
          <a:p>
            <a:pPr lvl="1" marL="864000" indent="-324000">
              <a:lnSpc>
                <a:spcPct val="90000"/>
              </a:lnSpc>
              <a:spcBef>
                <a:spcPts val="1134"/>
              </a:spcBef>
              <a:buClr>
                <a:srgbClr val="000000"/>
              </a:buClr>
              <a:buSzPct val="75000"/>
              <a:buFont typeface="Symbol" charset="2"/>
              <a:buChar char=""/>
            </a:pPr>
            <a:r>
              <a:rPr b="0" lang="it-IT" sz="1800" spc="-1" strike="noStrike">
                <a:solidFill>
                  <a:schemeClr val="dk1"/>
                </a:solidFill>
                <a:latin typeface="Trebuchet MS"/>
              </a:rPr>
              <a:t>Secondo livello struttura</a:t>
            </a:r>
            <a:endParaRPr b="0" lang="it-IT" sz="1800" spc="-1" strike="noStrike">
              <a:solidFill>
                <a:schemeClr val="dk1"/>
              </a:solidFill>
              <a:latin typeface="Trebuchet MS"/>
            </a:endParaRPr>
          </a:p>
          <a:p>
            <a:pPr lvl="2" marL="1296000" indent="-288000">
              <a:lnSpc>
                <a:spcPct val="90000"/>
              </a:lnSpc>
              <a:spcBef>
                <a:spcPts val="850"/>
              </a:spcBef>
              <a:buClr>
                <a:srgbClr val="000000"/>
              </a:buClr>
              <a:buSzPct val="45000"/>
              <a:buFont typeface="Wingdings" charset="2"/>
              <a:buChar char=""/>
            </a:pPr>
            <a:r>
              <a:rPr b="0" lang="it-IT" sz="1800" spc="-1" strike="noStrike">
                <a:solidFill>
                  <a:schemeClr val="dk1"/>
                </a:solidFill>
                <a:latin typeface="Trebuchet MS"/>
              </a:rPr>
              <a:t>Terzo livello struttura</a:t>
            </a:r>
            <a:endParaRPr b="0" lang="it-IT" sz="1800" spc="-1" strike="noStrike">
              <a:solidFill>
                <a:schemeClr val="dk1"/>
              </a:solidFill>
              <a:latin typeface="Trebuchet MS"/>
            </a:endParaRPr>
          </a:p>
          <a:p>
            <a:pPr lvl="3" marL="1728000" indent="-216000">
              <a:lnSpc>
                <a:spcPct val="90000"/>
              </a:lnSpc>
              <a:spcBef>
                <a:spcPts val="567"/>
              </a:spcBef>
              <a:buClr>
                <a:srgbClr val="000000"/>
              </a:buClr>
              <a:buSzPct val="75000"/>
              <a:buFont typeface="Symbol" charset="2"/>
              <a:buChar char=""/>
            </a:pPr>
            <a:r>
              <a:rPr b="0" lang="it-IT" sz="1800" spc="-1" strike="noStrike">
                <a:solidFill>
                  <a:schemeClr val="dk1"/>
                </a:solidFill>
                <a:latin typeface="Trebuchet MS"/>
              </a:rPr>
              <a:t>Quarto livello struttura</a:t>
            </a:r>
            <a:endParaRPr b="0" lang="it-IT" sz="1800" spc="-1" strike="noStrike">
              <a:solidFill>
                <a:schemeClr val="dk1"/>
              </a:solidFill>
              <a:latin typeface="Trebuchet MS"/>
            </a:endParaRPr>
          </a:p>
          <a:p>
            <a:pPr lvl="4" marL="2160000" indent="-216000">
              <a:lnSpc>
                <a:spcPct val="90000"/>
              </a:lnSpc>
              <a:spcBef>
                <a:spcPts val="283"/>
              </a:spcBef>
              <a:buClr>
                <a:srgbClr val="000000"/>
              </a:buClr>
              <a:buSzPct val="45000"/>
              <a:buFont typeface="Wingdings" charset="2"/>
              <a:buChar char=""/>
            </a:pPr>
            <a:r>
              <a:rPr b="0" lang="it-IT" sz="1800" spc="-1" strike="noStrike">
                <a:solidFill>
                  <a:schemeClr val="dk1"/>
                </a:solidFill>
                <a:latin typeface="Trebuchet MS"/>
              </a:rPr>
              <a:t>Quinto livello struttura</a:t>
            </a:r>
            <a:endParaRPr b="0" lang="it-IT" sz="1800" spc="-1" strike="noStrike">
              <a:solidFill>
                <a:schemeClr val="dk1"/>
              </a:solidFill>
              <a:latin typeface="Trebuchet MS"/>
            </a:endParaRPr>
          </a:p>
          <a:p>
            <a:pPr lvl="5" marL="2592000" indent="-216000">
              <a:lnSpc>
                <a:spcPct val="90000"/>
              </a:lnSpc>
              <a:spcBef>
                <a:spcPts val="283"/>
              </a:spcBef>
              <a:buClr>
                <a:srgbClr val="000000"/>
              </a:buClr>
              <a:buSzPct val="45000"/>
              <a:buFont typeface="Wingdings" charset="2"/>
              <a:buChar char=""/>
            </a:pPr>
            <a:r>
              <a:rPr b="0" lang="it-IT" sz="1800" spc="-1" strike="noStrike">
                <a:solidFill>
                  <a:schemeClr val="dk1"/>
                </a:solidFill>
                <a:latin typeface="Trebuchet MS"/>
              </a:rPr>
              <a:t>Sesto livello struttura</a:t>
            </a:r>
            <a:endParaRPr b="0" lang="it-IT" sz="1800" spc="-1" strike="noStrike">
              <a:solidFill>
                <a:schemeClr val="dk1"/>
              </a:solidFill>
              <a:latin typeface="Trebuchet MS"/>
            </a:endParaRPr>
          </a:p>
          <a:p>
            <a:pPr lvl="6" marL="3024000" indent="-216000">
              <a:lnSpc>
                <a:spcPct val="90000"/>
              </a:lnSpc>
              <a:spcBef>
                <a:spcPts val="283"/>
              </a:spcBef>
              <a:buClr>
                <a:srgbClr val="000000"/>
              </a:buClr>
              <a:buSzPct val="45000"/>
              <a:buFont typeface="Wingdings" charset="2"/>
              <a:buChar char=""/>
            </a:pPr>
            <a:r>
              <a:rPr b="0" lang="it-IT" sz="1800" spc="-1" strike="noStrike">
                <a:solidFill>
                  <a:schemeClr val="dk1"/>
                </a:solidFill>
                <a:latin typeface="Trebuchet MS"/>
              </a:rPr>
              <a:t>Settimo livello struttura</a:t>
            </a:r>
            <a:endParaRPr b="0" lang="it-IT" sz="1800" spc="-1" strike="noStrike">
              <a:solidFill>
                <a:schemeClr val="dk1"/>
              </a:solidFill>
              <a:latin typeface="Trebuchet MS"/>
            </a:endParaRPr>
          </a:p>
        </p:txBody>
      </p:sp>
      <p:sp>
        <p:nvSpPr>
          <p:cNvPr id="259" name="PlaceHolder 3"/>
          <p:cNvSpPr>
            <a:spLocks noGrp="1"/>
          </p:cNvSpPr>
          <p:nvPr>
            <p:ph type="body"/>
          </p:nvPr>
        </p:nvSpPr>
        <p:spPr>
          <a:xfrm>
            <a:off x="5082120" y="2160720"/>
            <a:ext cx="4194360" cy="38800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it-IT" sz="1800" spc="-1" strike="noStrike">
                <a:solidFill>
                  <a:schemeClr val="dk1"/>
                </a:solidFill>
                <a:latin typeface="Trebuchet MS"/>
              </a:rPr>
              <a:t>Fai clic per modificare il formato del testo della struttura</a:t>
            </a:r>
            <a:endParaRPr b="0" lang="it-IT" sz="1800" spc="-1" strike="noStrike">
              <a:solidFill>
                <a:schemeClr val="dk1"/>
              </a:solidFill>
              <a:latin typeface="Trebuchet MS"/>
            </a:endParaRPr>
          </a:p>
          <a:p>
            <a:pPr lvl="1" marL="864000" indent="-324000">
              <a:lnSpc>
                <a:spcPct val="90000"/>
              </a:lnSpc>
              <a:spcBef>
                <a:spcPts val="1134"/>
              </a:spcBef>
              <a:buClr>
                <a:srgbClr val="000000"/>
              </a:buClr>
              <a:buSzPct val="75000"/>
              <a:buFont typeface="Symbol" charset="2"/>
              <a:buChar char=""/>
            </a:pPr>
            <a:r>
              <a:rPr b="0" lang="it-IT" sz="1800" spc="-1" strike="noStrike">
                <a:solidFill>
                  <a:schemeClr val="dk1"/>
                </a:solidFill>
                <a:latin typeface="Trebuchet MS"/>
              </a:rPr>
              <a:t>Secondo livello struttura</a:t>
            </a:r>
            <a:endParaRPr b="0" lang="it-IT" sz="1800" spc="-1" strike="noStrike">
              <a:solidFill>
                <a:schemeClr val="dk1"/>
              </a:solidFill>
              <a:latin typeface="Trebuchet MS"/>
            </a:endParaRPr>
          </a:p>
          <a:p>
            <a:pPr lvl="2" marL="1296000" indent="-288000">
              <a:lnSpc>
                <a:spcPct val="90000"/>
              </a:lnSpc>
              <a:spcBef>
                <a:spcPts val="850"/>
              </a:spcBef>
              <a:buClr>
                <a:srgbClr val="000000"/>
              </a:buClr>
              <a:buSzPct val="45000"/>
              <a:buFont typeface="Wingdings" charset="2"/>
              <a:buChar char=""/>
            </a:pPr>
            <a:r>
              <a:rPr b="0" lang="it-IT" sz="1800" spc="-1" strike="noStrike">
                <a:solidFill>
                  <a:schemeClr val="dk1"/>
                </a:solidFill>
                <a:latin typeface="Trebuchet MS"/>
              </a:rPr>
              <a:t>Terzo livello struttura</a:t>
            </a:r>
            <a:endParaRPr b="0" lang="it-IT" sz="1800" spc="-1" strike="noStrike">
              <a:solidFill>
                <a:schemeClr val="dk1"/>
              </a:solidFill>
              <a:latin typeface="Trebuchet MS"/>
            </a:endParaRPr>
          </a:p>
          <a:p>
            <a:pPr lvl="3" marL="1728000" indent="-216000">
              <a:lnSpc>
                <a:spcPct val="90000"/>
              </a:lnSpc>
              <a:spcBef>
                <a:spcPts val="567"/>
              </a:spcBef>
              <a:buClr>
                <a:srgbClr val="000000"/>
              </a:buClr>
              <a:buSzPct val="75000"/>
              <a:buFont typeface="Symbol" charset="2"/>
              <a:buChar char=""/>
            </a:pPr>
            <a:r>
              <a:rPr b="0" lang="it-IT" sz="1800" spc="-1" strike="noStrike">
                <a:solidFill>
                  <a:schemeClr val="dk1"/>
                </a:solidFill>
                <a:latin typeface="Trebuchet MS"/>
              </a:rPr>
              <a:t>Quarto livello struttura</a:t>
            </a:r>
            <a:endParaRPr b="0" lang="it-IT" sz="1800" spc="-1" strike="noStrike">
              <a:solidFill>
                <a:schemeClr val="dk1"/>
              </a:solidFill>
              <a:latin typeface="Trebuchet MS"/>
            </a:endParaRPr>
          </a:p>
          <a:p>
            <a:pPr lvl="4" marL="2160000" indent="-216000">
              <a:lnSpc>
                <a:spcPct val="90000"/>
              </a:lnSpc>
              <a:spcBef>
                <a:spcPts val="283"/>
              </a:spcBef>
              <a:buClr>
                <a:srgbClr val="000000"/>
              </a:buClr>
              <a:buSzPct val="45000"/>
              <a:buFont typeface="Wingdings" charset="2"/>
              <a:buChar char=""/>
            </a:pPr>
            <a:r>
              <a:rPr b="0" lang="it-IT" sz="1800" spc="-1" strike="noStrike">
                <a:solidFill>
                  <a:schemeClr val="dk1"/>
                </a:solidFill>
                <a:latin typeface="Trebuchet MS"/>
              </a:rPr>
              <a:t>Quinto livello struttura</a:t>
            </a:r>
            <a:endParaRPr b="0" lang="it-IT" sz="1800" spc="-1" strike="noStrike">
              <a:solidFill>
                <a:schemeClr val="dk1"/>
              </a:solidFill>
              <a:latin typeface="Trebuchet MS"/>
            </a:endParaRPr>
          </a:p>
          <a:p>
            <a:pPr lvl="5" marL="2592000" indent="-216000">
              <a:lnSpc>
                <a:spcPct val="90000"/>
              </a:lnSpc>
              <a:spcBef>
                <a:spcPts val="283"/>
              </a:spcBef>
              <a:buClr>
                <a:srgbClr val="000000"/>
              </a:buClr>
              <a:buSzPct val="45000"/>
              <a:buFont typeface="Wingdings" charset="2"/>
              <a:buChar char=""/>
            </a:pPr>
            <a:r>
              <a:rPr b="0" lang="it-IT" sz="1800" spc="-1" strike="noStrike">
                <a:solidFill>
                  <a:schemeClr val="dk1"/>
                </a:solidFill>
                <a:latin typeface="Trebuchet MS"/>
              </a:rPr>
              <a:t>Sesto livello struttura</a:t>
            </a:r>
            <a:endParaRPr b="0" lang="it-IT" sz="1800" spc="-1" strike="noStrike">
              <a:solidFill>
                <a:schemeClr val="dk1"/>
              </a:solidFill>
              <a:latin typeface="Trebuchet MS"/>
            </a:endParaRPr>
          </a:p>
          <a:p>
            <a:pPr lvl="6" marL="3024000" indent="-216000">
              <a:lnSpc>
                <a:spcPct val="90000"/>
              </a:lnSpc>
              <a:spcBef>
                <a:spcPts val="283"/>
              </a:spcBef>
              <a:buClr>
                <a:srgbClr val="000000"/>
              </a:buClr>
              <a:buSzPct val="45000"/>
              <a:buFont typeface="Wingdings" charset="2"/>
              <a:buChar char=""/>
            </a:pPr>
            <a:r>
              <a:rPr b="0" lang="it-IT" sz="1800" spc="-1" strike="noStrike">
                <a:solidFill>
                  <a:schemeClr val="dk1"/>
                </a:solidFill>
                <a:latin typeface="Trebuchet MS"/>
              </a:rPr>
              <a:t>Settimo livello struttura</a:t>
            </a:r>
            <a:endParaRPr b="0" lang="it-IT" sz="1800" spc="-1" strike="noStrike">
              <a:solidFill>
                <a:schemeClr val="dk1"/>
              </a:solidFill>
              <a:latin typeface="Trebuchet MS"/>
            </a:endParaRPr>
          </a:p>
        </p:txBody>
      </p:sp>
      <p:sp>
        <p:nvSpPr>
          <p:cNvPr id="260" name="PlaceHolder 4"/>
          <p:cNvSpPr>
            <a:spLocks noGrp="1"/>
          </p:cNvSpPr>
          <p:nvPr>
            <p:ph type="ftr" idx="37"/>
          </p:nvPr>
        </p:nvSpPr>
        <p:spPr>
          <a:xfrm>
            <a:off x="677160" y="6041520"/>
            <a:ext cx="6296760" cy="36432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it-IT" sz="1400" spc="-1" strike="noStrike">
                <a:solidFill>
                  <a:srgbClr val="000000"/>
                </a:solidFill>
                <a:latin typeface="Times New Roman"/>
              </a:defRPr>
            </a:lvl1pPr>
          </a:lstStyle>
          <a:p>
            <a:pPr indent="0" algn="ctr" defTabSz="914400">
              <a:lnSpc>
                <a:spcPct val="100000"/>
              </a:lnSpc>
              <a:buNone/>
              <a:tabLst>
                <a:tab algn="l" pos="0"/>
              </a:tabLst>
            </a:pPr>
            <a:r>
              <a:rPr b="0" lang="it-IT" sz="1400" spc="-1" strike="noStrike">
                <a:solidFill>
                  <a:srgbClr val="000000"/>
                </a:solidFill>
                <a:latin typeface="Times New Roman"/>
              </a:rPr>
              <a:t>&lt;piè di pagina&gt;</a:t>
            </a:r>
            <a:endParaRPr b="0" lang="it-IT" sz="1400" spc="-1" strike="noStrike">
              <a:solidFill>
                <a:srgbClr val="000000"/>
              </a:solidFill>
              <a:latin typeface="Times New Roman"/>
            </a:endParaRPr>
          </a:p>
        </p:txBody>
      </p:sp>
      <p:sp>
        <p:nvSpPr>
          <p:cNvPr id="261" name="PlaceHolder 5"/>
          <p:cNvSpPr>
            <a:spLocks noGrp="1"/>
          </p:cNvSpPr>
          <p:nvPr>
            <p:ph type="sldNum" idx="38"/>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CA91467C-3EDF-40DD-BB15-EA0577766DC9}" type="slidenum">
              <a:rPr b="0" lang="en-US" sz="900" spc="-1" strike="noStrike">
                <a:solidFill>
                  <a:schemeClr val="accent1"/>
                </a:solidFill>
                <a:latin typeface="Trebuchet MS"/>
              </a:rPr>
              <a:t>&lt;numero&gt;</a:t>
            </a:fld>
            <a:endParaRPr b="0" lang="it-IT" sz="900" spc="-1" strike="noStrike">
              <a:solidFill>
                <a:srgbClr val="000000"/>
              </a:solidFill>
              <a:latin typeface="Times New Roman"/>
            </a:endParaRPr>
          </a:p>
        </p:txBody>
      </p:sp>
      <p:sp>
        <p:nvSpPr>
          <p:cNvPr id="262" name="PlaceHolder 6"/>
          <p:cNvSpPr>
            <a:spLocks noGrp="1"/>
          </p:cNvSpPr>
          <p:nvPr>
            <p:ph type="dt" idx="39"/>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it-IT" sz="1400" spc="-1" strike="noStrike">
                <a:solidFill>
                  <a:srgbClr val="000000"/>
                </a:solidFill>
                <a:latin typeface="Times New Roman"/>
              </a:defRPr>
            </a:lvl1pPr>
          </a:lstStyle>
          <a:p>
            <a:pPr indent="0">
              <a:buNone/>
            </a:pPr>
            <a:r>
              <a:rPr b="0" lang="it-IT" sz="1400" spc="-1" strike="noStrike">
                <a:solidFill>
                  <a:srgbClr val="000000"/>
                </a:solidFill>
                <a:latin typeface="Times New Roman"/>
              </a:rPr>
              <a:t>&lt;data/ora&gt;</a:t>
            </a:r>
            <a:endParaRPr b="0" lang="it-IT"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66" name="Group 6"/>
          <p:cNvGrpSpPr/>
          <p:nvPr/>
        </p:nvGrpSpPr>
        <p:grpSpPr>
          <a:xfrm>
            <a:off x="0" y="-8640"/>
            <a:ext cx="12191400" cy="6867000"/>
            <a:chOff x="0" y="-8640"/>
            <a:chExt cx="12191400" cy="6867000"/>
          </a:xfrm>
        </p:grpSpPr>
        <p:cxnSp>
          <p:nvCxnSpPr>
            <p:cNvPr id="267" name="Straight Connector 19"/>
            <p:cNvCxnSpPr/>
            <p:nvPr/>
          </p:nvCxnSpPr>
          <p:spPr>
            <a:xfrm>
              <a:off x="9370800" y="0"/>
              <a:ext cx="1220040" cy="6858720"/>
            </a:xfrm>
            <a:prstGeom prst="straightConnector1">
              <a:avLst/>
            </a:prstGeom>
            <a:ln cap="rnd" w="9525">
              <a:solidFill>
                <a:srgbClr val="bfbfbf"/>
              </a:solidFill>
              <a:round/>
            </a:ln>
          </p:spPr>
        </p:cxnSp>
        <p:cxnSp>
          <p:nvCxnSpPr>
            <p:cNvPr id="268" name="Straight Connector 20"/>
            <p:cNvCxnSpPr/>
            <p:nvPr/>
          </p:nvCxnSpPr>
          <p:spPr>
            <a:xfrm flipH="1">
              <a:off x="7425000" y="3681360"/>
              <a:ext cx="4764240" cy="3177360"/>
            </a:xfrm>
            <a:prstGeom prst="straightConnector1">
              <a:avLst/>
            </a:prstGeom>
            <a:ln cap="rnd" w="9525">
              <a:solidFill>
                <a:srgbClr val="d9d9d9"/>
              </a:solidFill>
              <a:round/>
            </a:ln>
          </p:spPr>
        </p:cxnSp>
        <p:sp>
          <p:nvSpPr>
            <p:cNvPr id="269"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70"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71"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72"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73"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74"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75"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76"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grpSp>
      <p:sp>
        <p:nvSpPr>
          <p:cNvPr id="277" name="PlaceHolder 1"/>
          <p:cNvSpPr>
            <a:spLocks noGrp="1"/>
          </p:cNvSpPr>
          <p:nvPr>
            <p:ph type="ftr" idx="40"/>
          </p:nvPr>
        </p:nvSpPr>
        <p:spPr>
          <a:xfrm>
            <a:off x="677160" y="6041520"/>
            <a:ext cx="6296760" cy="36432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it-IT" sz="1400" spc="-1" strike="noStrike">
                <a:solidFill>
                  <a:srgbClr val="000000"/>
                </a:solidFill>
                <a:latin typeface="Times New Roman"/>
              </a:defRPr>
            </a:lvl1pPr>
          </a:lstStyle>
          <a:p>
            <a:pPr indent="0" algn="ctr" defTabSz="914400">
              <a:lnSpc>
                <a:spcPct val="100000"/>
              </a:lnSpc>
              <a:buNone/>
              <a:tabLst>
                <a:tab algn="l" pos="0"/>
              </a:tabLst>
            </a:pPr>
            <a:r>
              <a:rPr b="0" lang="it-IT" sz="1400" spc="-1" strike="noStrike">
                <a:solidFill>
                  <a:srgbClr val="000000"/>
                </a:solidFill>
                <a:latin typeface="Times New Roman"/>
              </a:rPr>
              <a:t>&lt;piè di pagina&gt;</a:t>
            </a:r>
            <a:endParaRPr b="0" lang="it-IT" sz="1400" spc="-1" strike="noStrike">
              <a:solidFill>
                <a:srgbClr val="000000"/>
              </a:solidFill>
              <a:latin typeface="Times New Roman"/>
            </a:endParaRPr>
          </a:p>
        </p:txBody>
      </p:sp>
      <p:sp>
        <p:nvSpPr>
          <p:cNvPr id="278" name="PlaceHolder 2"/>
          <p:cNvSpPr>
            <a:spLocks noGrp="1"/>
          </p:cNvSpPr>
          <p:nvPr>
            <p:ph type="sldNum" idx="41"/>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D4FAA9A7-238D-4099-A1B0-438C05940261}" type="slidenum">
              <a:rPr b="0" lang="en-US" sz="900" spc="-1" strike="noStrike">
                <a:solidFill>
                  <a:schemeClr val="accent1"/>
                </a:solidFill>
                <a:latin typeface="Trebuchet MS"/>
              </a:rPr>
              <a:t>&lt;numero&gt;</a:t>
            </a:fld>
            <a:endParaRPr b="0" lang="it-IT" sz="900" spc="-1" strike="noStrike">
              <a:solidFill>
                <a:srgbClr val="000000"/>
              </a:solidFill>
              <a:latin typeface="Times New Roman"/>
            </a:endParaRPr>
          </a:p>
        </p:txBody>
      </p:sp>
      <p:sp>
        <p:nvSpPr>
          <p:cNvPr id="279" name="PlaceHolder 3"/>
          <p:cNvSpPr>
            <a:spLocks noGrp="1"/>
          </p:cNvSpPr>
          <p:nvPr>
            <p:ph type="dt" idx="42"/>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it-IT" sz="1400" spc="-1" strike="noStrike">
                <a:solidFill>
                  <a:srgbClr val="000000"/>
                </a:solidFill>
                <a:latin typeface="Times New Roman"/>
              </a:defRPr>
            </a:lvl1pPr>
          </a:lstStyle>
          <a:p>
            <a:pPr indent="0">
              <a:buNone/>
            </a:pPr>
            <a:r>
              <a:rPr b="0" lang="it-IT" sz="1400" spc="-1" strike="noStrike">
                <a:solidFill>
                  <a:srgbClr val="000000"/>
                </a:solidFill>
                <a:latin typeface="Times New Roman"/>
              </a:rPr>
              <a:t>&lt;data/ora&gt;</a:t>
            </a:r>
            <a:endParaRPr b="0" lang="it-IT"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7" r:id="rId2"/>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80" name="Group 6"/>
          <p:cNvGrpSpPr/>
          <p:nvPr/>
        </p:nvGrpSpPr>
        <p:grpSpPr>
          <a:xfrm>
            <a:off x="0" y="-8640"/>
            <a:ext cx="12191400" cy="6867000"/>
            <a:chOff x="0" y="-8640"/>
            <a:chExt cx="12191400" cy="6867000"/>
          </a:xfrm>
        </p:grpSpPr>
        <p:cxnSp>
          <p:nvCxnSpPr>
            <p:cNvPr id="281" name="Straight Connector 19"/>
            <p:cNvCxnSpPr/>
            <p:nvPr/>
          </p:nvCxnSpPr>
          <p:spPr>
            <a:xfrm>
              <a:off x="9370800" y="0"/>
              <a:ext cx="1220040" cy="6858720"/>
            </a:xfrm>
            <a:prstGeom prst="straightConnector1">
              <a:avLst/>
            </a:prstGeom>
            <a:ln cap="rnd" w="9525">
              <a:solidFill>
                <a:srgbClr val="bfbfbf"/>
              </a:solidFill>
              <a:round/>
            </a:ln>
          </p:spPr>
        </p:cxnSp>
        <p:cxnSp>
          <p:nvCxnSpPr>
            <p:cNvPr id="282" name="Straight Connector 20"/>
            <p:cNvCxnSpPr/>
            <p:nvPr/>
          </p:nvCxnSpPr>
          <p:spPr>
            <a:xfrm flipH="1">
              <a:off x="7425000" y="3681360"/>
              <a:ext cx="4764240" cy="3177360"/>
            </a:xfrm>
            <a:prstGeom prst="straightConnector1">
              <a:avLst/>
            </a:prstGeom>
            <a:ln cap="rnd" w="9525">
              <a:solidFill>
                <a:srgbClr val="d9d9d9"/>
              </a:solidFill>
              <a:round/>
            </a:ln>
          </p:spPr>
        </p:cxnSp>
        <p:sp>
          <p:nvSpPr>
            <p:cNvPr id="283"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84"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85"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86"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87"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88"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89"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290"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grpSp>
      <p:sp>
        <p:nvSpPr>
          <p:cNvPr id="291" name="PlaceHolder 1"/>
          <p:cNvSpPr>
            <a:spLocks noGrp="1"/>
          </p:cNvSpPr>
          <p:nvPr>
            <p:ph type="title"/>
          </p:nvPr>
        </p:nvSpPr>
        <p:spPr>
          <a:xfrm>
            <a:off x="677160" y="609480"/>
            <a:ext cx="8596080" cy="1320120"/>
          </a:xfrm>
          <a:prstGeom prst="rect">
            <a:avLst/>
          </a:prstGeom>
          <a:noFill/>
          <a:ln w="0">
            <a:noFill/>
          </a:ln>
        </p:spPr>
        <p:txBody>
          <a:bodyPr lIns="0" rIns="0" tIns="0" bIns="0" anchor="ctr">
            <a:noAutofit/>
          </a:bodyPr>
          <a:p>
            <a:pPr indent="0">
              <a:buNone/>
            </a:pPr>
            <a:r>
              <a:rPr b="0" lang="it-IT" sz="4400" spc="-1" strike="noStrike">
                <a:solidFill>
                  <a:schemeClr val="dk1"/>
                </a:solidFill>
                <a:latin typeface="Trebuchet MS"/>
              </a:rPr>
              <a:t>Fai clic per modificare il formato del testo del titolo</a:t>
            </a:r>
            <a:endParaRPr b="0" lang="it-IT" sz="4400" spc="-1" strike="noStrike">
              <a:solidFill>
                <a:schemeClr val="dk1"/>
              </a:solidFill>
              <a:latin typeface="Trebuchet MS"/>
            </a:endParaRPr>
          </a:p>
        </p:txBody>
      </p:sp>
      <p:sp>
        <p:nvSpPr>
          <p:cNvPr id="292" name="PlaceHolder 2"/>
          <p:cNvSpPr>
            <a:spLocks noGrp="1"/>
          </p:cNvSpPr>
          <p:nvPr>
            <p:ph type="ftr" idx="43"/>
          </p:nvPr>
        </p:nvSpPr>
        <p:spPr>
          <a:xfrm>
            <a:off x="677160" y="6041520"/>
            <a:ext cx="6296760" cy="36432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it-IT" sz="1400" spc="-1" strike="noStrike">
                <a:solidFill>
                  <a:srgbClr val="000000"/>
                </a:solidFill>
                <a:latin typeface="Times New Roman"/>
              </a:defRPr>
            </a:lvl1pPr>
          </a:lstStyle>
          <a:p>
            <a:pPr indent="0" algn="ctr" defTabSz="914400">
              <a:lnSpc>
                <a:spcPct val="100000"/>
              </a:lnSpc>
              <a:buNone/>
              <a:tabLst>
                <a:tab algn="l" pos="0"/>
              </a:tabLst>
            </a:pPr>
            <a:r>
              <a:rPr b="0" lang="it-IT" sz="1400" spc="-1" strike="noStrike">
                <a:solidFill>
                  <a:srgbClr val="000000"/>
                </a:solidFill>
                <a:latin typeface="Times New Roman"/>
              </a:rPr>
              <a:t>&lt;piè di pagina&gt;</a:t>
            </a:r>
            <a:endParaRPr b="0" lang="it-IT" sz="1400" spc="-1" strike="noStrike">
              <a:solidFill>
                <a:srgbClr val="000000"/>
              </a:solidFill>
              <a:latin typeface="Times New Roman"/>
            </a:endParaRPr>
          </a:p>
        </p:txBody>
      </p:sp>
      <p:sp>
        <p:nvSpPr>
          <p:cNvPr id="293" name="PlaceHolder 3"/>
          <p:cNvSpPr>
            <a:spLocks noGrp="1"/>
          </p:cNvSpPr>
          <p:nvPr>
            <p:ph type="sldNum" idx="44"/>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C826EA1F-B561-485D-9D9F-1C56337996B9}" type="slidenum">
              <a:rPr b="0" lang="en-US" sz="900" spc="-1" strike="noStrike">
                <a:solidFill>
                  <a:schemeClr val="accent1"/>
                </a:solidFill>
                <a:latin typeface="Trebuchet MS"/>
              </a:rPr>
              <a:t>&lt;numero&gt;</a:t>
            </a:fld>
            <a:endParaRPr b="0" lang="it-IT" sz="900" spc="-1" strike="noStrike">
              <a:solidFill>
                <a:srgbClr val="000000"/>
              </a:solidFill>
              <a:latin typeface="Times New Roman"/>
            </a:endParaRPr>
          </a:p>
        </p:txBody>
      </p:sp>
      <p:sp>
        <p:nvSpPr>
          <p:cNvPr id="294" name="PlaceHolder 4"/>
          <p:cNvSpPr>
            <a:spLocks noGrp="1"/>
          </p:cNvSpPr>
          <p:nvPr>
            <p:ph type="dt" idx="45"/>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it-IT" sz="1400" spc="-1" strike="noStrike">
                <a:solidFill>
                  <a:srgbClr val="000000"/>
                </a:solidFill>
                <a:latin typeface="Times New Roman"/>
              </a:defRPr>
            </a:lvl1pPr>
          </a:lstStyle>
          <a:p>
            <a:pPr indent="0">
              <a:buNone/>
            </a:pPr>
            <a:r>
              <a:rPr b="0" lang="it-IT" sz="1400" spc="-1" strike="noStrike">
                <a:solidFill>
                  <a:srgbClr val="000000"/>
                </a:solidFill>
                <a:latin typeface="Times New Roman"/>
              </a:rPr>
              <a:t>&lt;data/ora&gt;</a:t>
            </a:r>
            <a:endParaRPr b="0" lang="it-IT" sz="1400" spc="-1" strike="noStrike">
              <a:solidFill>
                <a:srgbClr val="000000"/>
              </a:solidFill>
              <a:latin typeface="Times New Roman"/>
            </a:endParaRPr>
          </a:p>
        </p:txBody>
      </p:sp>
      <p:sp>
        <p:nvSpPr>
          <p:cNvPr id="295"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it-IT" sz="2800" spc="-1" strike="noStrike">
                <a:solidFill>
                  <a:schemeClr val="dk1"/>
                </a:solidFill>
                <a:latin typeface="Trebuchet MS"/>
              </a:rPr>
              <a:t>Fai clic per modificare il formato del testo della struttura</a:t>
            </a:r>
            <a:endParaRPr b="0" lang="it-IT" sz="2800" spc="-1" strike="noStrike">
              <a:solidFill>
                <a:schemeClr val="dk1"/>
              </a:solidFill>
              <a:latin typeface="Trebuchet MS"/>
            </a:endParaRPr>
          </a:p>
          <a:p>
            <a:pPr lvl="1" marL="864000" indent="-324000">
              <a:lnSpc>
                <a:spcPct val="90000"/>
              </a:lnSpc>
              <a:spcBef>
                <a:spcPts val="1134"/>
              </a:spcBef>
              <a:buClr>
                <a:srgbClr val="000000"/>
              </a:buClr>
              <a:buSzPct val="75000"/>
              <a:buFont typeface="Symbol" charset="2"/>
              <a:buChar char=""/>
            </a:pPr>
            <a:r>
              <a:rPr b="0" lang="it-IT" sz="2000" spc="-1" strike="noStrike">
                <a:solidFill>
                  <a:schemeClr val="dk1"/>
                </a:solidFill>
                <a:latin typeface="Trebuchet MS"/>
              </a:rPr>
              <a:t>Secondo livello struttura</a:t>
            </a:r>
            <a:endParaRPr b="0" lang="it-IT" sz="2000" spc="-1" strike="noStrike">
              <a:solidFill>
                <a:schemeClr val="dk1"/>
              </a:solidFill>
              <a:latin typeface="Trebuchet MS"/>
            </a:endParaRPr>
          </a:p>
          <a:p>
            <a:pPr lvl="2" marL="1296000" indent="-288000">
              <a:lnSpc>
                <a:spcPct val="90000"/>
              </a:lnSpc>
              <a:spcBef>
                <a:spcPts val="850"/>
              </a:spcBef>
              <a:buClr>
                <a:srgbClr val="000000"/>
              </a:buClr>
              <a:buSzPct val="45000"/>
              <a:buFont typeface="Wingdings" charset="2"/>
              <a:buChar char=""/>
            </a:pPr>
            <a:r>
              <a:rPr b="0" lang="it-IT" sz="1800" spc="-1" strike="noStrike">
                <a:solidFill>
                  <a:schemeClr val="dk1"/>
                </a:solidFill>
                <a:latin typeface="Trebuchet MS"/>
              </a:rPr>
              <a:t>Terzo livello struttura</a:t>
            </a:r>
            <a:endParaRPr b="0" lang="it-IT" sz="1800" spc="-1" strike="noStrike">
              <a:solidFill>
                <a:schemeClr val="dk1"/>
              </a:solidFill>
              <a:latin typeface="Trebuchet MS"/>
            </a:endParaRPr>
          </a:p>
          <a:p>
            <a:pPr lvl="3" marL="1728000" indent="-216000">
              <a:lnSpc>
                <a:spcPct val="90000"/>
              </a:lnSpc>
              <a:spcBef>
                <a:spcPts val="567"/>
              </a:spcBef>
              <a:buClr>
                <a:srgbClr val="000000"/>
              </a:buClr>
              <a:buSzPct val="75000"/>
              <a:buFont typeface="Symbol" charset="2"/>
              <a:buChar char=""/>
            </a:pPr>
            <a:r>
              <a:rPr b="0" lang="it-IT" sz="1800" spc="-1" strike="noStrike">
                <a:solidFill>
                  <a:schemeClr val="dk1"/>
                </a:solidFill>
                <a:latin typeface="Trebuchet MS"/>
              </a:rPr>
              <a:t>Quarto livello struttura</a:t>
            </a:r>
            <a:endParaRPr b="0" lang="it-IT" sz="1800" spc="-1" strike="noStrike">
              <a:solidFill>
                <a:schemeClr val="dk1"/>
              </a:solidFill>
              <a:latin typeface="Trebuchet MS"/>
            </a:endParaRPr>
          </a:p>
          <a:p>
            <a:pPr lvl="4" marL="2160000" indent="-216000">
              <a:lnSpc>
                <a:spcPct val="90000"/>
              </a:lnSpc>
              <a:spcBef>
                <a:spcPts val="283"/>
              </a:spcBef>
              <a:buClr>
                <a:srgbClr val="000000"/>
              </a:buClr>
              <a:buSzPct val="45000"/>
              <a:buFont typeface="Wingdings" charset="2"/>
              <a:buChar char=""/>
            </a:pPr>
            <a:r>
              <a:rPr b="0" lang="it-IT" sz="2000" spc="-1" strike="noStrike">
                <a:solidFill>
                  <a:schemeClr val="dk1"/>
                </a:solidFill>
                <a:latin typeface="Trebuchet MS"/>
              </a:rPr>
              <a:t>Quinto livello struttura</a:t>
            </a:r>
            <a:endParaRPr b="0" lang="it-IT" sz="2000" spc="-1" strike="noStrike">
              <a:solidFill>
                <a:schemeClr val="dk1"/>
              </a:solidFill>
              <a:latin typeface="Trebuchet MS"/>
            </a:endParaRPr>
          </a:p>
          <a:p>
            <a:pPr lvl="5" marL="2592000" indent="-216000">
              <a:lnSpc>
                <a:spcPct val="90000"/>
              </a:lnSpc>
              <a:spcBef>
                <a:spcPts val="283"/>
              </a:spcBef>
              <a:buClr>
                <a:srgbClr val="000000"/>
              </a:buClr>
              <a:buSzPct val="45000"/>
              <a:buFont typeface="Wingdings" charset="2"/>
              <a:buChar char=""/>
            </a:pPr>
            <a:r>
              <a:rPr b="0" lang="it-IT" sz="2000" spc="-1" strike="noStrike">
                <a:solidFill>
                  <a:schemeClr val="dk1"/>
                </a:solidFill>
                <a:latin typeface="Trebuchet MS"/>
              </a:rPr>
              <a:t>Sesto livello struttura</a:t>
            </a:r>
            <a:endParaRPr b="0" lang="it-IT" sz="2000" spc="-1" strike="noStrike">
              <a:solidFill>
                <a:schemeClr val="dk1"/>
              </a:solidFill>
              <a:latin typeface="Trebuchet MS"/>
            </a:endParaRPr>
          </a:p>
          <a:p>
            <a:pPr lvl="6" marL="3024000" indent="-216000">
              <a:lnSpc>
                <a:spcPct val="90000"/>
              </a:lnSpc>
              <a:spcBef>
                <a:spcPts val="283"/>
              </a:spcBef>
              <a:buClr>
                <a:srgbClr val="000000"/>
              </a:buClr>
              <a:buSzPct val="45000"/>
              <a:buFont typeface="Wingdings" charset="2"/>
              <a:buChar char=""/>
            </a:pPr>
            <a:r>
              <a:rPr b="0" lang="it-IT" sz="2000" spc="-1" strike="noStrike">
                <a:solidFill>
                  <a:schemeClr val="dk1"/>
                </a:solidFill>
                <a:latin typeface="Trebuchet MS"/>
              </a:rPr>
              <a:t>Settimo livello struttura</a:t>
            </a:r>
            <a:endParaRPr b="0" lang="it-IT" sz="2000" spc="-1" strike="noStrike">
              <a:solidFill>
                <a:schemeClr val="dk1"/>
              </a:solidFill>
              <a:latin typeface="Trebuchet MS"/>
            </a:endParaRPr>
          </a:p>
        </p:txBody>
      </p:sp>
    </p:spTree>
  </p:cSld>
  <p:clrMap bg1="lt1" bg2="lt2" tx1="dk1" tx2="dk2" accent1="accent1" accent2="accent2" accent3="accent3" accent4="accent4" accent5="accent5" accent6="accent6" hlink="hlink" folHlink="folHlink"/>
  <p:sldLayoutIdLst>
    <p:sldLayoutId id="2147483679" r:id="rId2"/>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97" name="Group 6"/>
          <p:cNvGrpSpPr/>
          <p:nvPr/>
        </p:nvGrpSpPr>
        <p:grpSpPr>
          <a:xfrm>
            <a:off x="0" y="-8640"/>
            <a:ext cx="12191400" cy="6867000"/>
            <a:chOff x="0" y="-8640"/>
            <a:chExt cx="12191400" cy="6867000"/>
          </a:xfrm>
        </p:grpSpPr>
        <p:cxnSp>
          <p:nvCxnSpPr>
            <p:cNvPr id="298" name="Straight Connector 19"/>
            <p:cNvCxnSpPr/>
            <p:nvPr/>
          </p:nvCxnSpPr>
          <p:spPr>
            <a:xfrm>
              <a:off x="9370800" y="0"/>
              <a:ext cx="1220040" cy="6858720"/>
            </a:xfrm>
            <a:prstGeom prst="straightConnector1">
              <a:avLst/>
            </a:prstGeom>
            <a:ln cap="rnd" w="9525">
              <a:solidFill>
                <a:srgbClr val="bfbfbf"/>
              </a:solidFill>
              <a:round/>
            </a:ln>
          </p:spPr>
        </p:cxnSp>
        <p:cxnSp>
          <p:nvCxnSpPr>
            <p:cNvPr id="299" name="Straight Connector 20"/>
            <p:cNvCxnSpPr/>
            <p:nvPr/>
          </p:nvCxnSpPr>
          <p:spPr>
            <a:xfrm flipH="1">
              <a:off x="7425000" y="3681360"/>
              <a:ext cx="4764240" cy="3177360"/>
            </a:xfrm>
            <a:prstGeom prst="straightConnector1">
              <a:avLst/>
            </a:prstGeom>
            <a:ln cap="rnd" w="9525">
              <a:solidFill>
                <a:srgbClr val="d9d9d9"/>
              </a:solidFill>
              <a:round/>
            </a:ln>
          </p:spPr>
        </p:cxnSp>
        <p:sp>
          <p:nvSpPr>
            <p:cNvPr id="300"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301"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302"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303"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304"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305"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306"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307"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grpSp>
      <p:sp>
        <p:nvSpPr>
          <p:cNvPr id="308" name="PlaceHolder 1"/>
          <p:cNvSpPr>
            <a:spLocks noGrp="1"/>
          </p:cNvSpPr>
          <p:nvPr>
            <p:ph type="ftr" idx="46"/>
          </p:nvPr>
        </p:nvSpPr>
        <p:spPr>
          <a:xfrm>
            <a:off x="677160" y="6041520"/>
            <a:ext cx="6296760" cy="36432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it-IT" sz="1400" spc="-1" strike="noStrike">
                <a:solidFill>
                  <a:srgbClr val="000000"/>
                </a:solidFill>
                <a:latin typeface="Times New Roman"/>
              </a:defRPr>
            </a:lvl1pPr>
          </a:lstStyle>
          <a:p>
            <a:pPr indent="0" algn="ctr" defTabSz="914400">
              <a:lnSpc>
                <a:spcPct val="100000"/>
              </a:lnSpc>
              <a:buNone/>
              <a:tabLst>
                <a:tab algn="l" pos="0"/>
              </a:tabLst>
            </a:pPr>
            <a:r>
              <a:rPr b="0" lang="it-IT" sz="1400" spc="-1" strike="noStrike">
                <a:solidFill>
                  <a:srgbClr val="000000"/>
                </a:solidFill>
                <a:latin typeface="Times New Roman"/>
              </a:rPr>
              <a:t>&lt;piè di pagina&gt;</a:t>
            </a:r>
            <a:endParaRPr b="0" lang="it-IT" sz="1400" spc="-1" strike="noStrike">
              <a:solidFill>
                <a:srgbClr val="000000"/>
              </a:solidFill>
              <a:latin typeface="Times New Roman"/>
            </a:endParaRPr>
          </a:p>
        </p:txBody>
      </p:sp>
      <p:sp>
        <p:nvSpPr>
          <p:cNvPr id="309" name="PlaceHolder 2"/>
          <p:cNvSpPr>
            <a:spLocks noGrp="1"/>
          </p:cNvSpPr>
          <p:nvPr>
            <p:ph type="sldNum" idx="47"/>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C891811C-6EC6-4B5E-9312-1FA22996D879}" type="slidenum">
              <a:rPr b="0" lang="en-US" sz="900" spc="-1" strike="noStrike">
                <a:solidFill>
                  <a:schemeClr val="accent1"/>
                </a:solidFill>
                <a:latin typeface="Trebuchet MS"/>
              </a:rPr>
              <a:t>&lt;numero&gt;</a:t>
            </a:fld>
            <a:endParaRPr b="0" lang="it-IT" sz="900" spc="-1" strike="noStrike">
              <a:solidFill>
                <a:srgbClr val="000000"/>
              </a:solidFill>
              <a:latin typeface="Times New Roman"/>
            </a:endParaRPr>
          </a:p>
        </p:txBody>
      </p:sp>
      <p:sp>
        <p:nvSpPr>
          <p:cNvPr id="310" name="PlaceHolder 3"/>
          <p:cNvSpPr>
            <a:spLocks noGrp="1"/>
          </p:cNvSpPr>
          <p:nvPr>
            <p:ph type="dt" idx="48"/>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it-IT" sz="1400" spc="-1" strike="noStrike">
                <a:solidFill>
                  <a:srgbClr val="000000"/>
                </a:solidFill>
                <a:latin typeface="Times New Roman"/>
              </a:defRPr>
            </a:lvl1pPr>
          </a:lstStyle>
          <a:p>
            <a:pPr indent="0">
              <a:buNone/>
            </a:pPr>
            <a:r>
              <a:rPr b="0" lang="it-IT" sz="1400" spc="-1" strike="noStrike">
                <a:solidFill>
                  <a:srgbClr val="000000"/>
                </a:solidFill>
                <a:latin typeface="Times New Roman"/>
              </a:rPr>
              <a:t>&lt;data/ora&gt;</a:t>
            </a:r>
            <a:endParaRPr b="0" lang="it-IT" sz="1400" spc="-1" strike="noStrike">
              <a:solidFill>
                <a:srgbClr val="000000"/>
              </a:solidFill>
              <a:latin typeface="Times New Roman"/>
            </a:endParaRPr>
          </a:p>
        </p:txBody>
      </p:sp>
      <p:sp>
        <p:nvSpPr>
          <p:cNvPr id="311"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it-IT" sz="1800" spc="-1" strike="noStrike">
                <a:solidFill>
                  <a:schemeClr val="dk1"/>
                </a:solidFill>
                <a:latin typeface="Trebuchet MS"/>
              </a:rPr>
              <a:t>Fai clic per modificare il formato del testo del titolo</a:t>
            </a:r>
            <a:endParaRPr b="0" lang="it-IT" sz="1800" spc="-1" strike="noStrike">
              <a:solidFill>
                <a:schemeClr val="dk1"/>
              </a:solidFill>
              <a:latin typeface="Trebuchet MS"/>
            </a:endParaRPr>
          </a:p>
        </p:txBody>
      </p:sp>
      <p:sp>
        <p:nvSpPr>
          <p:cNvPr id="312"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it-IT" sz="2800" spc="-1" strike="noStrike">
                <a:solidFill>
                  <a:schemeClr val="dk1"/>
                </a:solidFill>
                <a:latin typeface="Trebuchet MS"/>
              </a:rPr>
              <a:t>Fai clic per modificare il formato del testo della struttura</a:t>
            </a:r>
            <a:endParaRPr b="0" lang="it-IT" sz="2800" spc="-1" strike="noStrike">
              <a:solidFill>
                <a:schemeClr val="dk1"/>
              </a:solidFill>
              <a:latin typeface="Trebuchet MS"/>
            </a:endParaRPr>
          </a:p>
          <a:p>
            <a:pPr lvl="1" marL="864000" indent="-324000">
              <a:lnSpc>
                <a:spcPct val="90000"/>
              </a:lnSpc>
              <a:spcBef>
                <a:spcPts val="1134"/>
              </a:spcBef>
              <a:buClr>
                <a:srgbClr val="000000"/>
              </a:buClr>
              <a:buSzPct val="75000"/>
              <a:buFont typeface="Symbol" charset="2"/>
              <a:buChar char=""/>
            </a:pPr>
            <a:r>
              <a:rPr b="0" lang="it-IT" sz="2000" spc="-1" strike="noStrike">
                <a:solidFill>
                  <a:schemeClr val="dk1"/>
                </a:solidFill>
                <a:latin typeface="Trebuchet MS"/>
              </a:rPr>
              <a:t>Secondo livello struttura</a:t>
            </a:r>
            <a:endParaRPr b="0" lang="it-IT" sz="2000" spc="-1" strike="noStrike">
              <a:solidFill>
                <a:schemeClr val="dk1"/>
              </a:solidFill>
              <a:latin typeface="Trebuchet MS"/>
            </a:endParaRPr>
          </a:p>
          <a:p>
            <a:pPr lvl="2" marL="1296000" indent="-288000">
              <a:lnSpc>
                <a:spcPct val="90000"/>
              </a:lnSpc>
              <a:spcBef>
                <a:spcPts val="850"/>
              </a:spcBef>
              <a:buClr>
                <a:srgbClr val="000000"/>
              </a:buClr>
              <a:buSzPct val="45000"/>
              <a:buFont typeface="Wingdings" charset="2"/>
              <a:buChar char=""/>
            </a:pPr>
            <a:r>
              <a:rPr b="0" lang="it-IT" sz="1800" spc="-1" strike="noStrike">
                <a:solidFill>
                  <a:schemeClr val="dk1"/>
                </a:solidFill>
                <a:latin typeface="Trebuchet MS"/>
              </a:rPr>
              <a:t>Terzo livello struttura</a:t>
            </a:r>
            <a:endParaRPr b="0" lang="it-IT" sz="1800" spc="-1" strike="noStrike">
              <a:solidFill>
                <a:schemeClr val="dk1"/>
              </a:solidFill>
              <a:latin typeface="Trebuchet MS"/>
            </a:endParaRPr>
          </a:p>
          <a:p>
            <a:pPr lvl="3" marL="1728000" indent="-216000">
              <a:lnSpc>
                <a:spcPct val="90000"/>
              </a:lnSpc>
              <a:spcBef>
                <a:spcPts val="567"/>
              </a:spcBef>
              <a:buClr>
                <a:srgbClr val="000000"/>
              </a:buClr>
              <a:buSzPct val="75000"/>
              <a:buFont typeface="Symbol" charset="2"/>
              <a:buChar char=""/>
            </a:pPr>
            <a:r>
              <a:rPr b="0" lang="it-IT" sz="1800" spc="-1" strike="noStrike">
                <a:solidFill>
                  <a:schemeClr val="dk1"/>
                </a:solidFill>
                <a:latin typeface="Trebuchet MS"/>
              </a:rPr>
              <a:t>Quarto livello struttura</a:t>
            </a:r>
            <a:endParaRPr b="0" lang="it-IT" sz="1800" spc="-1" strike="noStrike">
              <a:solidFill>
                <a:schemeClr val="dk1"/>
              </a:solidFill>
              <a:latin typeface="Trebuchet MS"/>
            </a:endParaRPr>
          </a:p>
          <a:p>
            <a:pPr lvl="4" marL="2160000" indent="-216000">
              <a:lnSpc>
                <a:spcPct val="90000"/>
              </a:lnSpc>
              <a:spcBef>
                <a:spcPts val="283"/>
              </a:spcBef>
              <a:buClr>
                <a:srgbClr val="000000"/>
              </a:buClr>
              <a:buSzPct val="45000"/>
              <a:buFont typeface="Wingdings" charset="2"/>
              <a:buChar char=""/>
            </a:pPr>
            <a:r>
              <a:rPr b="0" lang="it-IT" sz="2000" spc="-1" strike="noStrike">
                <a:solidFill>
                  <a:schemeClr val="dk1"/>
                </a:solidFill>
                <a:latin typeface="Trebuchet MS"/>
              </a:rPr>
              <a:t>Quinto livello struttura</a:t>
            </a:r>
            <a:endParaRPr b="0" lang="it-IT" sz="2000" spc="-1" strike="noStrike">
              <a:solidFill>
                <a:schemeClr val="dk1"/>
              </a:solidFill>
              <a:latin typeface="Trebuchet MS"/>
            </a:endParaRPr>
          </a:p>
          <a:p>
            <a:pPr lvl="5" marL="2592000" indent="-216000">
              <a:lnSpc>
                <a:spcPct val="90000"/>
              </a:lnSpc>
              <a:spcBef>
                <a:spcPts val="283"/>
              </a:spcBef>
              <a:buClr>
                <a:srgbClr val="000000"/>
              </a:buClr>
              <a:buSzPct val="45000"/>
              <a:buFont typeface="Wingdings" charset="2"/>
              <a:buChar char=""/>
            </a:pPr>
            <a:r>
              <a:rPr b="0" lang="it-IT" sz="2000" spc="-1" strike="noStrike">
                <a:solidFill>
                  <a:schemeClr val="dk1"/>
                </a:solidFill>
                <a:latin typeface="Trebuchet MS"/>
              </a:rPr>
              <a:t>Sesto livello struttura</a:t>
            </a:r>
            <a:endParaRPr b="0" lang="it-IT" sz="2000" spc="-1" strike="noStrike">
              <a:solidFill>
                <a:schemeClr val="dk1"/>
              </a:solidFill>
              <a:latin typeface="Trebuchet MS"/>
            </a:endParaRPr>
          </a:p>
          <a:p>
            <a:pPr lvl="6" marL="3024000" indent="-216000">
              <a:lnSpc>
                <a:spcPct val="90000"/>
              </a:lnSpc>
              <a:spcBef>
                <a:spcPts val="283"/>
              </a:spcBef>
              <a:buClr>
                <a:srgbClr val="000000"/>
              </a:buClr>
              <a:buSzPct val="45000"/>
              <a:buFont typeface="Wingdings" charset="2"/>
              <a:buChar char=""/>
            </a:pPr>
            <a:r>
              <a:rPr b="0" lang="it-IT" sz="2000" spc="-1" strike="noStrike">
                <a:solidFill>
                  <a:schemeClr val="dk1"/>
                </a:solidFill>
                <a:latin typeface="Trebuchet MS"/>
              </a:rPr>
              <a:t>Settimo livello struttura</a:t>
            </a:r>
            <a:endParaRPr b="0" lang="it-IT" sz="2000" spc="-1" strike="noStrike">
              <a:solidFill>
                <a:schemeClr val="dk1"/>
              </a:solidFill>
              <a:latin typeface="Trebuchet MS"/>
            </a:endParaRPr>
          </a:p>
        </p:txBody>
      </p:sp>
    </p:spTree>
  </p:cSld>
  <p:clrMap bg1="lt1" bg2="lt2" tx1="dk1" tx2="dk2" accent1="accent1" accent2="accent2" accent3="accent3" accent4="accent4" accent5="accent5" accent6="accent6" hlink="hlink" folHlink="folHlink"/>
  <p:sldLayoutIdLst>
    <p:sldLayoutId id="2147483681" r:id="rId2"/>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313" name="Group 6"/>
          <p:cNvGrpSpPr/>
          <p:nvPr/>
        </p:nvGrpSpPr>
        <p:grpSpPr>
          <a:xfrm>
            <a:off x="0" y="-8640"/>
            <a:ext cx="12191400" cy="6867000"/>
            <a:chOff x="0" y="-8640"/>
            <a:chExt cx="12191400" cy="6867000"/>
          </a:xfrm>
        </p:grpSpPr>
        <p:cxnSp>
          <p:nvCxnSpPr>
            <p:cNvPr id="314" name="Straight Connector 19"/>
            <p:cNvCxnSpPr/>
            <p:nvPr/>
          </p:nvCxnSpPr>
          <p:spPr>
            <a:xfrm>
              <a:off x="9370800" y="0"/>
              <a:ext cx="1220040" cy="6858720"/>
            </a:xfrm>
            <a:prstGeom prst="straightConnector1">
              <a:avLst/>
            </a:prstGeom>
            <a:ln cap="rnd" w="9525">
              <a:solidFill>
                <a:srgbClr val="bfbfbf"/>
              </a:solidFill>
              <a:round/>
            </a:ln>
          </p:spPr>
        </p:cxnSp>
        <p:cxnSp>
          <p:nvCxnSpPr>
            <p:cNvPr id="315" name="Straight Connector 20"/>
            <p:cNvCxnSpPr/>
            <p:nvPr/>
          </p:nvCxnSpPr>
          <p:spPr>
            <a:xfrm flipH="1">
              <a:off x="7425000" y="3681360"/>
              <a:ext cx="4764240" cy="3177360"/>
            </a:xfrm>
            <a:prstGeom prst="straightConnector1">
              <a:avLst/>
            </a:prstGeom>
            <a:ln cap="rnd" w="9525">
              <a:solidFill>
                <a:srgbClr val="d9d9d9"/>
              </a:solidFill>
              <a:round/>
            </a:ln>
          </p:spPr>
        </p:cxnSp>
        <p:sp>
          <p:nvSpPr>
            <p:cNvPr id="316"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317"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318"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319"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320"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321"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322"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323"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grpSp>
      <p:sp>
        <p:nvSpPr>
          <p:cNvPr id="324" name="PlaceHolder 1"/>
          <p:cNvSpPr>
            <a:spLocks noGrp="1"/>
          </p:cNvSpPr>
          <p:nvPr>
            <p:ph type="ftr" idx="49"/>
          </p:nvPr>
        </p:nvSpPr>
        <p:spPr>
          <a:xfrm>
            <a:off x="677160" y="6041520"/>
            <a:ext cx="6296760" cy="36432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it-IT" sz="1400" spc="-1" strike="noStrike">
                <a:solidFill>
                  <a:srgbClr val="000000"/>
                </a:solidFill>
                <a:latin typeface="Times New Roman"/>
              </a:defRPr>
            </a:lvl1pPr>
          </a:lstStyle>
          <a:p>
            <a:pPr indent="0" algn="ctr" defTabSz="914400">
              <a:lnSpc>
                <a:spcPct val="100000"/>
              </a:lnSpc>
              <a:buNone/>
              <a:tabLst>
                <a:tab algn="l" pos="0"/>
              </a:tabLst>
            </a:pPr>
            <a:r>
              <a:rPr b="0" lang="it-IT" sz="1400" spc="-1" strike="noStrike">
                <a:solidFill>
                  <a:srgbClr val="000000"/>
                </a:solidFill>
                <a:latin typeface="Times New Roman"/>
              </a:rPr>
              <a:t>&lt;piè di pagina&gt;</a:t>
            </a:r>
            <a:endParaRPr b="0" lang="it-IT" sz="1400" spc="-1" strike="noStrike">
              <a:solidFill>
                <a:srgbClr val="000000"/>
              </a:solidFill>
              <a:latin typeface="Times New Roman"/>
            </a:endParaRPr>
          </a:p>
        </p:txBody>
      </p:sp>
      <p:sp>
        <p:nvSpPr>
          <p:cNvPr id="325" name="PlaceHolder 2"/>
          <p:cNvSpPr>
            <a:spLocks noGrp="1"/>
          </p:cNvSpPr>
          <p:nvPr>
            <p:ph type="sldNum" idx="50"/>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839A6299-9D25-44E9-8E4A-17C87C9F6B23}" type="slidenum">
              <a:rPr b="0" lang="en-US" sz="900" spc="-1" strike="noStrike">
                <a:solidFill>
                  <a:schemeClr val="accent1"/>
                </a:solidFill>
                <a:latin typeface="Trebuchet MS"/>
              </a:rPr>
              <a:t>&lt;numero&gt;</a:t>
            </a:fld>
            <a:endParaRPr b="0" lang="it-IT" sz="900" spc="-1" strike="noStrike">
              <a:solidFill>
                <a:srgbClr val="000000"/>
              </a:solidFill>
              <a:latin typeface="Times New Roman"/>
            </a:endParaRPr>
          </a:p>
        </p:txBody>
      </p:sp>
      <p:sp>
        <p:nvSpPr>
          <p:cNvPr id="326" name="PlaceHolder 3"/>
          <p:cNvSpPr>
            <a:spLocks noGrp="1"/>
          </p:cNvSpPr>
          <p:nvPr>
            <p:ph type="dt" idx="51"/>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it-IT" sz="1400" spc="-1" strike="noStrike">
                <a:solidFill>
                  <a:srgbClr val="000000"/>
                </a:solidFill>
                <a:latin typeface="Times New Roman"/>
              </a:defRPr>
            </a:lvl1pPr>
          </a:lstStyle>
          <a:p>
            <a:pPr indent="0">
              <a:buNone/>
            </a:pPr>
            <a:r>
              <a:rPr b="0" lang="it-IT" sz="1400" spc="-1" strike="noStrike">
                <a:solidFill>
                  <a:srgbClr val="000000"/>
                </a:solidFill>
                <a:latin typeface="Times New Roman"/>
              </a:rPr>
              <a:t>&lt;data/ora&gt;</a:t>
            </a:r>
            <a:endParaRPr b="0" lang="it-IT"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3" r:id="rId2"/>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327" name="Group 6"/>
          <p:cNvGrpSpPr/>
          <p:nvPr/>
        </p:nvGrpSpPr>
        <p:grpSpPr>
          <a:xfrm>
            <a:off x="0" y="-8640"/>
            <a:ext cx="12191400" cy="6867000"/>
            <a:chOff x="0" y="-8640"/>
            <a:chExt cx="12191400" cy="6867000"/>
          </a:xfrm>
        </p:grpSpPr>
        <p:cxnSp>
          <p:nvCxnSpPr>
            <p:cNvPr id="328" name="Straight Connector 19"/>
            <p:cNvCxnSpPr/>
            <p:nvPr/>
          </p:nvCxnSpPr>
          <p:spPr>
            <a:xfrm>
              <a:off x="9370800" y="0"/>
              <a:ext cx="1220040" cy="6858720"/>
            </a:xfrm>
            <a:prstGeom prst="straightConnector1">
              <a:avLst/>
            </a:prstGeom>
            <a:ln cap="rnd" w="9525">
              <a:solidFill>
                <a:srgbClr val="bfbfbf"/>
              </a:solidFill>
              <a:round/>
            </a:ln>
          </p:spPr>
        </p:cxnSp>
        <p:cxnSp>
          <p:nvCxnSpPr>
            <p:cNvPr id="329" name="Straight Connector 20"/>
            <p:cNvCxnSpPr/>
            <p:nvPr/>
          </p:nvCxnSpPr>
          <p:spPr>
            <a:xfrm flipH="1">
              <a:off x="7425000" y="3681360"/>
              <a:ext cx="4764240" cy="3177360"/>
            </a:xfrm>
            <a:prstGeom prst="straightConnector1">
              <a:avLst/>
            </a:prstGeom>
            <a:ln cap="rnd" w="9525">
              <a:solidFill>
                <a:srgbClr val="d9d9d9"/>
              </a:solidFill>
              <a:round/>
            </a:ln>
          </p:spPr>
        </p:cxnSp>
        <p:sp>
          <p:nvSpPr>
            <p:cNvPr id="330"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331"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332"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333"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334"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335"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336"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337"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grpSp>
      <p:sp>
        <p:nvSpPr>
          <p:cNvPr id="338" name="PlaceHolder 1"/>
          <p:cNvSpPr>
            <a:spLocks noGrp="1"/>
          </p:cNvSpPr>
          <p:nvPr>
            <p:ph type="ftr" idx="52"/>
          </p:nvPr>
        </p:nvSpPr>
        <p:spPr>
          <a:xfrm>
            <a:off x="677160" y="6041520"/>
            <a:ext cx="6296760" cy="36432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it-IT" sz="1400" spc="-1" strike="noStrike">
                <a:solidFill>
                  <a:srgbClr val="000000"/>
                </a:solidFill>
                <a:latin typeface="Times New Roman"/>
              </a:defRPr>
            </a:lvl1pPr>
          </a:lstStyle>
          <a:p>
            <a:pPr indent="0" algn="ctr" defTabSz="914400">
              <a:lnSpc>
                <a:spcPct val="100000"/>
              </a:lnSpc>
              <a:buNone/>
              <a:tabLst>
                <a:tab algn="l" pos="0"/>
              </a:tabLst>
            </a:pPr>
            <a:r>
              <a:rPr b="0" lang="it-IT" sz="1400" spc="-1" strike="noStrike">
                <a:solidFill>
                  <a:srgbClr val="000000"/>
                </a:solidFill>
                <a:latin typeface="Times New Roman"/>
              </a:rPr>
              <a:t>&lt;piè di pagina&gt;</a:t>
            </a:r>
            <a:endParaRPr b="0" lang="it-IT" sz="1400" spc="-1" strike="noStrike">
              <a:solidFill>
                <a:srgbClr val="000000"/>
              </a:solidFill>
              <a:latin typeface="Times New Roman"/>
            </a:endParaRPr>
          </a:p>
        </p:txBody>
      </p:sp>
      <p:sp>
        <p:nvSpPr>
          <p:cNvPr id="339" name="PlaceHolder 2"/>
          <p:cNvSpPr>
            <a:spLocks noGrp="1"/>
          </p:cNvSpPr>
          <p:nvPr>
            <p:ph type="sldNum" idx="53"/>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D6221307-08C2-4442-9BB5-2C2ADE426BF7}" type="slidenum">
              <a:rPr b="0" lang="en-US" sz="900" spc="-1" strike="noStrike">
                <a:solidFill>
                  <a:schemeClr val="accent1"/>
                </a:solidFill>
                <a:latin typeface="Trebuchet MS"/>
              </a:rPr>
              <a:t>&lt;numero&gt;</a:t>
            </a:fld>
            <a:endParaRPr b="0" lang="it-IT" sz="900" spc="-1" strike="noStrike">
              <a:solidFill>
                <a:srgbClr val="000000"/>
              </a:solidFill>
              <a:latin typeface="Times New Roman"/>
            </a:endParaRPr>
          </a:p>
        </p:txBody>
      </p:sp>
      <p:sp>
        <p:nvSpPr>
          <p:cNvPr id="340" name="PlaceHolder 3"/>
          <p:cNvSpPr>
            <a:spLocks noGrp="1"/>
          </p:cNvSpPr>
          <p:nvPr>
            <p:ph type="dt" idx="54"/>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it-IT" sz="1400" spc="-1" strike="noStrike">
                <a:solidFill>
                  <a:srgbClr val="000000"/>
                </a:solidFill>
                <a:latin typeface="Times New Roman"/>
              </a:defRPr>
            </a:lvl1pPr>
          </a:lstStyle>
          <a:p>
            <a:pPr indent="0">
              <a:buNone/>
            </a:pPr>
            <a:r>
              <a:rPr b="0" lang="it-IT" sz="1400" spc="-1" strike="noStrike">
                <a:solidFill>
                  <a:srgbClr val="000000"/>
                </a:solidFill>
                <a:latin typeface="Times New Roman"/>
              </a:rPr>
              <a:t>&lt;data/ora&gt;</a:t>
            </a:r>
            <a:endParaRPr b="0" lang="it-IT"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5"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9" name="Group 6"/>
          <p:cNvGrpSpPr/>
          <p:nvPr/>
        </p:nvGrpSpPr>
        <p:grpSpPr>
          <a:xfrm>
            <a:off x="0" y="-8640"/>
            <a:ext cx="12191400" cy="6867000"/>
            <a:chOff x="0" y="-8640"/>
            <a:chExt cx="12191400" cy="6867000"/>
          </a:xfrm>
        </p:grpSpPr>
        <p:cxnSp>
          <p:nvCxnSpPr>
            <p:cNvPr id="30" name="Straight Connector 19"/>
            <p:cNvCxnSpPr/>
            <p:nvPr/>
          </p:nvCxnSpPr>
          <p:spPr>
            <a:xfrm>
              <a:off x="9370800" y="0"/>
              <a:ext cx="1220040" cy="6858720"/>
            </a:xfrm>
            <a:prstGeom prst="straightConnector1">
              <a:avLst/>
            </a:prstGeom>
            <a:ln cap="rnd" w="9525">
              <a:solidFill>
                <a:srgbClr val="bfbfbf"/>
              </a:solidFill>
              <a:round/>
            </a:ln>
          </p:spPr>
        </p:cxnSp>
        <p:cxnSp>
          <p:nvCxnSpPr>
            <p:cNvPr id="31" name="Straight Connector 20"/>
            <p:cNvCxnSpPr/>
            <p:nvPr/>
          </p:nvCxnSpPr>
          <p:spPr>
            <a:xfrm flipH="1">
              <a:off x="7425000" y="3681360"/>
              <a:ext cx="4764240" cy="3177360"/>
            </a:xfrm>
            <a:prstGeom prst="straightConnector1">
              <a:avLst/>
            </a:prstGeom>
            <a:ln cap="rnd" w="9525">
              <a:solidFill>
                <a:srgbClr val="d9d9d9"/>
              </a:solidFill>
              <a:round/>
            </a:ln>
          </p:spPr>
        </p:cxnSp>
        <p:sp>
          <p:nvSpPr>
            <p:cNvPr id="32"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33"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34"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35"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36"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37"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38"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39"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grpSp>
      <p:grpSp>
        <p:nvGrpSpPr>
          <p:cNvPr id="40" name="Group 6"/>
          <p:cNvGrpSpPr/>
          <p:nvPr/>
        </p:nvGrpSpPr>
        <p:grpSpPr>
          <a:xfrm>
            <a:off x="720" y="-8640"/>
            <a:ext cx="12190680" cy="6867000"/>
            <a:chOff x="720" y="-8640"/>
            <a:chExt cx="12190680" cy="6867000"/>
          </a:xfrm>
        </p:grpSpPr>
        <p:cxnSp>
          <p:nvCxnSpPr>
            <p:cNvPr id="41" name="Straight Connector 31"/>
            <p:cNvCxnSpPr/>
            <p:nvPr/>
          </p:nvCxnSpPr>
          <p:spPr>
            <a:xfrm>
              <a:off x="9370800" y="0"/>
              <a:ext cx="1220040" cy="6858720"/>
            </a:xfrm>
            <a:prstGeom prst="straightConnector1">
              <a:avLst/>
            </a:prstGeom>
            <a:ln cap="rnd" w="9525">
              <a:solidFill>
                <a:srgbClr val="bfbfbf"/>
              </a:solidFill>
              <a:round/>
            </a:ln>
          </p:spPr>
        </p:cxnSp>
        <p:cxnSp>
          <p:nvCxnSpPr>
            <p:cNvPr id="42" name="Straight Connector 20"/>
            <p:cNvCxnSpPr/>
            <p:nvPr/>
          </p:nvCxnSpPr>
          <p:spPr>
            <a:xfrm flipH="1">
              <a:off x="7425000" y="3681360"/>
              <a:ext cx="4764240" cy="3177360"/>
            </a:xfrm>
            <a:prstGeom prst="straightConnector1">
              <a:avLst/>
            </a:prstGeom>
            <a:ln cap="rnd" w="9525">
              <a:solidFill>
                <a:srgbClr val="d9d9d9"/>
              </a:solidFill>
              <a:round/>
            </a:ln>
          </p:spPr>
        </p:cxnSp>
        <p:sp>
          <p:nvSpPr>
            <p:cNvPr id="43"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44"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45" name="Isosceles Triangle 26"/>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46"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47"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48"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49" name="Isosceles Triangle 30"/>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50" name="Isosceles Triangle 18"/>
            <p:cNvSpPr/>
            <p:nvPr/>
          </p:nvSpPr>
          <p:spPr>
            <a:xfrm rot="10800000">
              <a:off x="720" y="720"/>
              <a:ext cx="842040" cy="5665320"/>
            </a:xfrm>
            <a:prstGeom prst="triangle">
              <a:avLst>
                <a:gd name="adj" fmla="val 10000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grpSp>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it-IT" sz="1800" spc="-1" strike="noStrike">
                <a:solidFill>
                  <a:schemeClr val="dk1"/>
                </a:solidFill>
                <a:latin typeface="Trebuchet MS"/>
              </a:rPr>
              <a:t>Fai clic per modificare il formato del testo del titolo</a:t>
            </a:r>
            <a:endParaRPr b="0" lang="it-IT" sz="1800" spc="-1" strike="noStrike">
              <a:solidFill>
                <a:schemeClr val="dk1"/>
              </a:solidFill>
              <a:latin typeface="Trebuchet MS"/>
            </a:endParaRPr>
          </a:p>
        </p:txBody>
      </p:sp>
      <p:sp>
        <p:nvSpPr>
          <p:cNvPr id="52"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it-IT" sz="2800" spc="-1" strike="noStrike">
                <a:solidFill>
                  <a:schemeClr val="dk1"/>
                </a:solidFill>
                <a:latin typeface="Trebuchet MS"/>
              </a:rPr>
              <a:t>Fai clic per modificare il formato del testo della struttura</a:t>
            </a:r>
            <a:endParaRPr b="0" lang="it-IT" sz="2800" spc="-1" strike="noStrike">
              <a:solidFill>
                <a:schemeClr val="dk1"/>
              </a:solidFill>
              <a:latin typeface="Trebuchet MS"/>
            </a:endParaRPr>
          </a:p>
          <a:p>
            <a:pPr lvl="1" marL="864000" indent="-324000">
              <a:lnSpc>
                <a:spcPct val="90000"/>
              </a:lnSpc>
              <a:spcBef>
                <a:spcPts val="1134"/>
              </a:spcBef>
              <a:buClr>
                <a:srgbClr val="000000"/>
              </a:buClr>
              <a:buSzPct val="75000"/>
              <a:buFont typeface="Symbol" charset="2"/>
              <a:buChar char=""/>
            </a:pPr>
            <a:r>
              <a:rPr b="0" lang="it-IT" sz="2000" spc="-1" strike="noStrike">
                <a:solidFill>
                  <a:schemeClr val="dk1"/>
                </a:solidFill>
                <a:latin typeface="Trebuchet MS"/>
              </a:rPr>
              <a:t>Secondo livello struttura</a:t>
            </a:r>
            <a:endParaRPr b="0" lang="it-IT" sz="2000" spc="-1" strike="noStrike">
              <a:solidFill>
                <a:schemeClr val="dk1"/>
              </a:solidFill>
              <a:latin typeface="Trebuchet MS"/>
            </a:endParaRPr>
          </a:p>
          <a:p>
            <a:pPr lvl="2" marL="1296000" indent="-288000">
              <a:lnSpc>
                <a:spcPct val="90000"/>
              </a:lnSpc>
              <a:spcBef>
                <a:spcPts val="850"/>
              </a:spcBef>
              <a:buClr>
                <a:srgbClr val="000000"/>
              </a:buClr>
              <a:buSzPct val="45000"/>
              <a:buFont typeface="Wingdings" charset="2"/>
              <a:buChar char=""/>
            </a:pPr>
            <a:r>
              <a:rPr b="0" lang="it-IT" sz="1800" spc="-1" strike="noStrike">
                <a:solidFill>
                  <a:schemeClr val="dk1"/>
                </a:solidFill>
                <a:latin typeface="Trebuchet MS"/>
              </a:rPr>
              <a:t>Terzo livello struttura</a:t>
            </a:r>
            <a:endParaRPr b="0" lang="it-IT" sz="1800" spc="-1" strike="noStrike">
              <a:solidFill>
                <a:schemeClr val="dk1"/>
              </a:solidFill>
              <a:latin typeface="Trebuchet MS"/>
            </a:endParaRPr>
          </a:p>
          <a:p>
            <a:pPr lvl="3" marL="1728000" indent="-216000">
              <a:lnSpc>
                <a:spcPct val="90000"/>
              </a:lnSpc>
              <a:spcBef>
                <a:spcPts val="567"/>
              </a:spcBef>
              <a:buClr>
                <a:srgbClr val="000000"/>
              </a:buClr>
              <a:buSzPct val="75000"/>
              <a:buFont typeface="Symbol" charset="2"/>
              <a:buChar char=""/>
            </a:pPr>
            <a:r>
              <a:rPr b="0" lang="it-IT" sz="1800" spc="-1" strike="noStrike">
                <a:solidFill>
                  <a:schemeClr val="dk1"/>
                </a:solidFill>
                <a:latin typeface="Trebuchet MS"/>
              </a:rPr>
              <a:t>Quarto livello struttura</a:t>
            </a:r>
            <a:endParaRPr b="0" lang="it-IT" sz="1800" spc="-1" strike="noStrike">
              <a:solidFill>
                <a:schemeClr val="dk1"/>
              </a:solidFill>
              <a:latin typeface="Trebuchet MS"/>
            </a:endParaRPr>
          </a:p>
          <a:p>
            <a:pPr lvl="4" marL="2160000" indent="-216000">
              <a:lnSpc>
                <a:spcPct val="90000"/>
              </a:lnSpc>
              <a:spcBef>
                <a:spcPts val="283"/>
              </a:spcBef>
              <a:buClr>
                <a:srgbClr val="000000"/>
              </a:buClr>
              <a:buSzPct val="45000"/>
              <a:buFont typeface="Wingdings" charset="2"/>
              <a:buChar char=""/>
            </a:pPr>
            <a:r>
              <a:rPr b="0" lang="it-IT" sz="2000" spc="-1" strike="noStrike">
                <a:solidFill>
                  <a:schemeClr val="dk1"/>
                </a:solidFill>
                <a:latin typeface="Trebuchet MS"/>
              </a:rPr>
              <a:t>Quinto livello struttura</a:t>
            </a:r>
            <a:endParaRPr b="0" lang="it-IT" sz="2000" spc="-1" strike="noStrike">
              <a:solidFill>
                <a:schemeClr val="dk1"/>
              </a:solidFill>
              <a:latin typeface="Trebuchet MS"/>
            </a:endParaRPr>
          </a:p>
          <a:p>
            <a:pPr lvl="5" marL="2592000" indent="-216000">
              <a:lnSpc>
                <a:spcPct val="90000"/>
              </a:lnSpc>
              <a:spcBef>
                <a:spcPts val="283"/>
              </a:spcBef>
              <a:buClr>
                <a:srgbClr val="000000"/>
              </a:buClr>
              <a:buSzPct val="45000"/>
              <a:buFont typeface="Wingdings" charset="2"/>
              <a:buChar char=""/>
            </a:pPr>
            <a:r>
              <a:rPr b="0" lang="it-IT" sz="2000" spc="-1" strike="noStrike">
                <a:solidFill>
                  <a:schemeClr val="dk1"/>
                </a:solidFill>
                <a:latin typeface="Trebuchet MS"/>
              </a:rPr>
              <a:t>Sesto livello struttura</a:t>
            </a:r>
            <a:endParaRPr b="0" lang="it-IT" sz="2000" spc="-1" strike="noStrike">
              <a:solidFill>
                <a:schemeClr val="dk1"/>
              </a:solidFill>
              <a:latin typeface="Trebuchet MS"/>
            </a:endParaRPr>
          </a:p>
          <a:p>
            <a:pPr lvl="6" marL="3024000" indent="-216000">
              <a:lnSpc>
                <a:spcPct val="90000"/>
              </a:lnSpc>
              <a:spcBef>
                <a:spcPts val="283"/>
              </a:spcBef>
              <a:buClr>
                <a:srgbClr val="000000"/>
              </a:buClr>
              <a:buSzPct val="45000"/>
              <a:buFont typeface="Wingdings" charset="2"/>
              <a:buChar char=""/>
            </a:pPr>
            <a:r>
              <a:rPr b="0" lang="it-IT" sz="2000" spc="-1" strike="noStrike">
                <a:solidFill>
                  <a:schemeClr val="dk1"/>
                </a:solidFill>
                <a:latin typeface="Trebuchet MS"/>
              </a:rPr>
              <a:t>Settimo livello struttura</a:t>
            </a:r>
            <a:endParaRPr b="0" lang="it-IT" sz="2000" spc="-1" strike="noStrike">
              <a:solidFill>
                <a:schemeClr val="dk1"/>
              </a:solidFill>
              <a:latin typeface="Trebuchet MS"/>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55" name="Group 6"/>
          <p:cNvGrpSpPr/>
          <p:nvPr/>
        </p:nvGrpSpPr>
        <p:grpSpPr>
          <a:xfrm>
            <a:off x="0" y="-8640"/>
            <a:ext cx="12191400" cy="6867000"/>
            <a:chOff x="0" y="-8640"/>
            <a:chExt cx="12191400" cy="6867000"/>
          </a:xfrm>
        </p:grpSpPr>
        <p:cxnSp>
          <p:nvCxnSpPr>
            <p:cNvPr id="56" name="Straight Connector 19"/>
            <p:cNvCxnSpPr/>
            <p:nvPr/>
          </p:nvCxnSpPr>
          <p:spPr>
            <a:xfrm>
              <a:off x="9370800" y="0"/>
              <a:ext cx="1220040" cy="6858720"/>
            </a:xfrm>
            <a:prstGeom prst="straightConnector1">
              <a:avLst/>
            </a:prstGeom>
            <a:ln cap="rnd" w="9525">
              <a:solidFill>
                <a:srgbClr val="bfbfbf"/>
              </a:solidFill>
              <a:round/>
            </a:ln>
          </p:spPr>
        </p:cxnSp>
        <p:cxnSp>
          <p:nvCxnSpPr>
            <p:cNvPr id="57" name="Straight Connector 20"/>
            <p:cNvCxnSpPr/>
            <p:nvPr/>
          </p:nvCxnSpPr>
          <p:spPr>
            <a:xfrm flipH="1">
              <a:off x="7425000" y="3681360"/>
              <a:ext cx="4764240" cy="3177360"/>
            </a:xfrm>
            <a:prstGeom prst="straightConnector1">
              <a:avLst/>
            </a:prstGeom>
            <a:ln cap="rnd" w="9525">
              <a:solidFill>
                <a:srgbClr val="d9d9d9"/>
              </a:solidFill>
              <a:round/>
            </a:ln>
          </p:spPr>
        </p:cxnSp>
        <p:sp>
          <p:nvSpPr>
            <p:cNvPr id="58"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59"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60"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61"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62"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63"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64"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65"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grpSp>
      <p:grpSp>
        <p:nvGrpSpPr>
          <p:cNvPr id="66" name="Group 6"/>
          <p:cNvGrpSpPr/>
          <p:nvPr/>
        </p:nvGrpSpPr>
        <p:grpSpPr>
          <a:xfrm>
            <a:off x="720" y="-8640"/>
            <a:ext cx="12190680" cy="6867000"/>
            <a:chOff x="720" y="-8640"/>
            <a:chExt cx="12190680" cy="6867000"/>
          </a:xfrm>
        </p:grpSpPr>
        <p:cxnSp>
          <p:nvCxnSpPr>
            <p:cNvPr id="67" name="Straight Connector 31"/>
            <p:cNvCxnSpPr/>
            <p:nvPr/>
          </p:nvCxnSpPr>
          <p:spPr>
            <a:xfrm>
              <a:off x="9370800" y="0"/>
              <a:ext cx="1220040" cy="6858720"/>
            </a:xfrm>
            <a:prstGeom prst="straightConnector1">
              <a:avLst/>
            </a:prstGeom>
            <a:ln cap="rnd" w="9525">
              <a:solidFill>
                <a:srgbClr val="bfbfbf"/>
              </a:solidFill>
              <a:round/>
            </a:ln>
          </p:spPr>
        </p:cxnSp>
        <p:cxnSp>
          <p:nvCxnSpPr>
            <p:cNvPr id="68" name="Straight Connector 20"/>
            <p:cNvCxnSpPr/>
            <p:nvPr/>
          </p:nvCxnSpPr>
          <p:spPr>
            <a:xfrm flipH="1">
              <a:off x="7425000" y="3681360"/>
              <a:ext cx="4764240" cy="3177360"/>
            </a:xfrm>
            <a:prstGeom prst="straightConnector1">
              <a:avLst/>
            </a:prstGeom>
            <a:ln cap="rnd" w="9525">
              <a:solidFill>
                <a:srgbClr val="d9d9d9"/>
              </a:solidFill>
              <a:round/>
            </a:ln>
          </p:spPr>
        </p:cxnSp>
        <p:sp>
          <p:nvSpPr>
            <p:cNvPr id="69"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70"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71" name="Isosceles Triangle 26"/>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72"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73"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74"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75" name="Isosceles Triangle 30"/>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76" name="Isosceles Triangle 18"/>
            <p:cNvSpPr/>
            <p:nvPr/>
          </p:nvSpPr>
          <p:spPr>
            <a:xfrm rot="10800000">
              <a:off x="720" y="720"/>
              <a:ext cx="842040" cy="5665320"/>
            </a:xfrm>
            <a:prstGeom prst="triangle">
              <a:avLst>
                <a:gd name="adj" fmla="val 10000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grpSp>
      <p:sp>
        <p:nvSpPr>
          <p:cNvPr id="77" name="PlaceHolder 1"/>
          <p:cNvSpPr>
            <a:spLocks noGrp="1"/>
          </p:cNvSpPr>
          <p:nvPr>
            <p:ph type="title"/>
          </p:nvPr>
        </p:nvSpPr>
        <p:spPr>
          <a:xfrm>
            <a:off x="677160" y="609480"/>
            <a:ext cx="8596440" cy="1320480"/>
          </a:xfrm>
          <a:prstGeom prst="rect">
            <a:avLst/>
          </a:prstGeom>
          <a:noFill/>
          <a:ln w="0">
            <a:noFill/>
          </a:ln>
        </p:spPr>
        <p:txBody>
          <a:bodyPr lIns="91440" rIns="91440" tIns="45720" bIns="45720" anchor="b">
            <a:noAutofit/>
          </a:bodyPr>
          <a:p>
            <a:pPr indent="0" defTabSz="914400">
              <a:lnSpc>
                <a:spcPct val="90000"/>
              </a:lnSpc>
              <a:buNone/>
            </a:pPr>
            <a:r>
              <a:rPr b="0" lang="it-IT" sz="4400" spc="-1" strike="noStrike">
                <a:solidFill>
                  <a:schemeClr val="dk1"/>
                </a:solidFill>
                <a:latin typeface="Trebuchet MS"/>
              </a:rPr>
              <a:t>Fare clic per modificare lo stile del titolo dello schema</a:t>
            </a:r>
            <a:endParaRPr b="0" lang="it-IT" sz="4400" spc="-1" strike="noStrike">
              <a:solidFill>
                <a:schemeClr val="dk1"/>
              </a:solidFill>
              <a:latin typeface="Trebuchet MS"/>
            </a:endParaRPr>
          </a:p>
        </p:txBody>
      </p:sp>
      <p:sp>
        <p:nvSpPr>
          <p:cNvPr id="78" name="PlaceHolder 2"/>
          <p:cNvSpPr>
            <a:spLocks noGrp="1"/>
          </p:cNvSpPr>
          <p:nvPr>
            <p:ph type="dt" idx="4"/>
          </p:nvPr>
        </p:nvSpPr>
        <p:spPr>
          <a:xfrm>
            <a:off x="7205040" y="6041520"/>
            <a:ext cx="9111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dk1">
                    <a:tint val="75000"/>
                  </a:schemeClr>
                </a:solidFill>
                <a:latin typeface="Trebuchet MS"/>
              </a:defRPr>
            </a:lvl1pPr>
          </a:lstStyle>
          <a:p>
            <a:pPr indent="0" algn="r" defTabSz="457200">
              <a:lnSpc>
                <a:spcPct val="100000"/>
              </a:lnSpc>
              <a:buNone/>
              <a:tabLst>
                <a:tab algn="l" pos="0"/>
              </a:tabLst>
            </a:pPr>
            <a:r>
              <a:rPr b="0" lang="en-US" sz="900" spc="-1" strike="noStrike">
                <a:solidFill>
                  <a:schemeClr val="dk1">
                    <a:tint val="75000"/>
                  </a:schemeClr>
                </a:solidFill>
                <a:latin typeface="Trebuchet MS"/>
              </a:rPr>
              <a:t>&lt;data/ora&gt;</a:t>
            </a:r>
            <a:endParaRPr b="0" lang="it-IT" sz="900" spc="-1" strike="noStrike">
              <a:solidFill>
                <a:srgbClr val="000000"/>
              </a:solidFill>
              <a:latin typeface="Times New Roman"/>
            </a:endParaRPr>
          </a:p>
        </p:txBody>
      </p:sp>
      <p:sp>
        <p:nvSpPr>
          <p:cNvPr id="79" name="PlaceHolder 3"/>
          <p:cNvSpPr>
            <a:spLocks noGrp="1"/>
          </p:cNvSpPr>
          <p:nvPr>
            <p:ph type="ftr" idx="5"/>
          </p:nvPr>
        </p:nvSpPr>
        <p:spPr>
          <a:xfrm>
            <a:off x="677160" y="6041520"/>
            <a:ext cx="6296760" cy="364320"/>
          </a:xfrm>
          <a:prstGeom prst="rect">
            <a:avLst/>
          </a:prstGeom>
          <a:noFill/>
          <a:ln w="0">
            <a:noFill/>
          </a:ln>
        </p:spPr>
        <p:txBody>
          <a:bodyPr lIns="91440" rIns="91440" tIns="45720" bIns="45720" anchor="ctr">
            <a:noAutofit/>
          </a:bodyPr>
          <a:lstStyle>
            <a:lvl1pPr indent="0" algn="ctr">
              <a:buNone/>
              <a:defRPr b="0" lang="it-IT" sz="1400" spc="-1" strike="noStrike">
                <a:solidFill>
                  <a:srgbClr val="000000"/>
                </a:solidFill>
                <a:latin typeface="Times New Roman"/>
              </a:defRPr>
            </a:lvl1pPr>
          </a:lstStyle>
          <a:p>
            <a:pPr indent="0" algn="ctr">
              <a:buNone/>
            </a:pPr>
            <a:r>
              <a:rPr b="0" lang="it-IT" sz="1400" spc="-1" strike="noStrike">
                <a:solidFill>
                  <a:srgbClr val="000000"/>
                </a:solidFill>
                <a:latin typeface="Times New Roman"/>
              </a:rPr>
              <a:t>&lt;piè di pagina&gt;</a:t>
            </a:r>
            <a:endParaRPr b="0" lang="it-IT" sz="1400" spc="-1" strike="noStrike">
              <a:solidFill>
                <a:srgbClr val="000000"/>
              </a:solidFill>
              <a:latin typeface="Times New Roman"/>
            </a:endParaRPr>
          </a:p>
        </p:txBody>
      </p:sp>
      <p:sp>
        <p:nvSpPr>
          <p:cNvPr id="80" name="PlaceHolder 4"/>
          <p:cNvSpPr>
            <a:spLocks noGrp="1"/>
          </p:cNvSpPr>
          <p:nvPr>
            <p:ph type="sldNum" idx="6"/>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CE9BE9DF-4A8B-4138-8181-35E4C857467A}" type="slidenum">
              <a:rPr b="0" lang="en-US" sz="900" spc="-1" strike="noStrike">
                <a:solidFill>
                  <a:schemeClr val="accent1"/>
                </a:solidFill>
                <a:latin typeface="Trebuchet MS"/>
              </a:rPr>
              <a:t>&lt;numero&gt;</a:t>
            </a:fld>
            <a:endParaRPr b="0" lang="it-IT" sz="900" spc="-1" strike="noStrike">
              <a:solidFill>
                <a:srgbClr val="000000"/>
              </a:solidFill>
              <a:latin typeface="Times New Roman"/>
            </a:endParaRPr>
          </a:p>
        </p:txBody>
      </p:sp>
      <p:sp>
        <p:nvSpPr>
          <p:cNvPr id="81"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it-IT" sz="2800" spc="-1" strike="noStrike">
                <a:solidFill>
                  <a:schemeClr val="dk1"/>
                </a:solidFill>
                <a:latin typeface="Trebuchet MS"/>
              </a:rPr>
              <a:t>Fai clic per modificare il formato del testo della struttura</a:t>
            </a:r>
            <a:endParaRPr b="0" lang="it-IT" sz="2800" spc="-1" strike="noStrike">
              <a:solidFill>
                <a:schemeClr val="dk1"/>
              </a:solidFill>
              <a:latin typeface="Trebuchet MS"/>
            </a:endParaRPr>
          </a:p>
          <a:p>
            <a:pPr lvl="1" marL="864000" indent="-324000">
              <a:lnSpc>
                <a:spcPct val="90000"/>
              </a:lnSpc>
              <a:spcBef>
                <a:spcPts val="1134"/>
              </a:spcBef>
              <a:buClr>
                <a:srgbClr val="000000"/>
              </a:buClr>
              <a:buSzPct val="75000"/>
              <a:buFont typeface="Symbol" charset="2"/>
              <a:buChar char=""/>
            </a:pPr>
            <a:r>
              <a:rPr b="0" lang="it-IT" sz="2000" spc="-1" strike="noStrike">
                <a:solidFill>
                  <a:schemeClr val="dk1"/>
                </a:solidFill>
                <a:latin typeface="Trebuchet MS"/>
              </a:rPr>
              <a:t>Secondo livello struttura</a:t>
            </a:r>
            <a:endParaRPr b="0" lang="it-IT" sz="2000" spc="-1" strike="noStrike">
              <a:solidFill>
                <a:schemeClr val="dk1"/>
              </a:solidFill>
              <a:latin typeface="Trebuchet MS"/>
            </a:endParaRPr>
          </a:p>
          <a:p>
            <a:pPr lvl="2" marL="1296000" indent="-288000">
              <a:lnSpc>
                <a:spcPct val="90000"/>
              </a:lnSpc>
              <a:spcBef>
                <a:spcPts val="850"/>
              </a:spcBef>
              <a:buClr>
                <a:srgbClr val="000000"/>
              </a:buClr>
              <a:buSzPct val="45000"/>
              <a:buFont typeface="Wingdings" charset="2"/>
              <a:buChar char=""/>
            </a:pPr>
            <a:r>
              <a:rPr b="0" lang="it-IT" sz="1800" spc="-1" strike="noStrike">
                <a:solidFill>
                  <a:schemeClr val="dk1"/>
                </a:solidFill>
                <a:latin typeface="Trebuchet MS"/>
              </a:rPr>
              <a:t>Terzo livello struttura</a:t>
            </a:r>
            <a:endParaRPr b="0" lang="it-IT" sz="1800" spc="-1" strike="noStrike">
              <a:solidFill>
                <a:schemeClr val="dk1"/>
              </a:solidFill>
              <a:latin typeface="Trebuchet MS"/>
            </a:endParaRPr>
          </a:p>
          <a:p>
            <a:pPr lvl="3" marL="1728000" indent="-216000">
              <a:lnSpc>
                <a:spcPct val="90000"/>
              </a:lnSpc>
              <a:spcBef>
                <a:spcPts val="567"/>
              </a:spcBef>
              <a:buClr>
                <a:srgbClr val="000000"/>
              </a:buClr>
              <a:buSzPct val="75000"/>
              <a:buFont typeface="Symbol" charset="2"/>
              <a:buChar char=""/>
            </a:pPr>
            <a:r>
              <a:rPr b="0" lang="it-IT" sz="1800" spc="-1" strike="noStrike">
                <a:solidFill>
                  <a:schemeClr val="dk1"/>
                </a:solidFill>
                <a:latin typeface="Trebuchet MS"/>
              </a:rPr>
              <a:t>Quarto livello struttura</a:t>
            </a:r>
            <a:endParaRPr b="0" lang="it-IT" sz="1800" spc="-1" strike="noStrike">
              <a:solidFill>
                <a:schemeClr val="dk1"/>
              </a:solidFill>
              <a:latin typeface="Trebuchet MS"/>
            </a:endParaRPr>
          </a:p>
          <a:p>
            <a:pPr lvl="4" marL="2160000" indent="-216000">
              <a:lnSpc>
                <a:spcPct val="90000"/>
              </a:lnSpc>
              <a:spcBef>
                <a:spcPts val="283"/>
              </a:spcBef>
              <a:buClr>
                <a:srgbClr val="000000"/>
              </a:buClr>
              <a:buSzPct val="45000"/>
              <a:buFont typeface="Wingdings" charset="2"/>
              <a:buChar char=""/>
            </a:pPr>
            <a:r>
              <a:rPr b="0" lang="it-IT" sz="2000" spc="-1" strike="noStrike">
                <a:solidFill>
                  <a:schemeClr val="dk1"/>
                </a:solidFill>
                <a:latin typeface="Trebuchet MS"/>
              </a:rPr>
              <a:t>Quinto livello struttura</a:t>
            </a:r>
            <a:endParaRPr b="0" lang="it-IT" sz="2000" spc="-1" strike="noStrike">
              <a:solidFill>
                <a:schemeClr val="dk1"/>
              </a:solidFill>
              <a:latin typeface="Trebuchet MS"/>
            </a:endParaRPr>
          </a:p>
          <a:p>
            <a:pPr lvl="5" marL="2592000" indent="-216000">
              <a:lnSpc>
                <a:spcPct val="90000"/>
              </a:lnSpc>
              <a:spcBef>
                <a:spcPts val="283"/>
              </a:spcBef>
              <a:buClr>
                <a:srgbClr val="000000"/>
              </a:buClr>
              <a:buSzPct val="45000"/>
              <a:buFont typeface="Wingdings" charset="2"/>
              <a:buChar char=""/>
            </a:pPr>
            <a:r>
              <a:rPr b="0" lang="it-IT" sz="2000" spc="-1" strike="noStrike">
                <a:solidFill>
                  <a:schemeClr val="dk1"/>
                </a:solidFill>
                <a:latin typeface="Trebuchet MS"/>
              </a:rPr>
              <a:t>Sesto livello struttura</a:t>
            </a:r>
            <a:endParaRPr b="0" lang="it-IT" sz="2000" spc="-1" strike="noStrike">
              <a:solidFill>
                <a:schemeClr val="dk1"/>
              </a:solidFill>
              <a:latin typeface="Trebuchet MS"/>
            </a:endParaRPr>
          </a:p>
          <a:p>
            <a:pPr lvl="6" marL="3024000" indent="-216000">
              <a:lnSpc>
                <a:spcPct val="90000"/>
              </a:lnSpc>
              <a:spcBef>
                <a:spcPts val="283"/>
              </a:spcBef>
              <a:buClr>
                <a:srgbClr val="000000"/>
              </a:buClr>
              <a:buSzPct val="45000"/>
              <a:buFont typeface="Wingdings" charset="2"/>
              <a:buChar char=""/>
            </a:pPr>
            <a:r>
              <a:rPr b="0" lang="it-IT" sz="2000" spc="-1" strike="noStrike">
                <a:solidFill>
                  <a:schemeClr val="dk1"/>
                </a:solidFill>
                <a:latin typeface="Trebuchet MS"/>
              </a:rPr>
              <a:t>Settimo livello struttura</a:t>
            </a:r>
            <a:endParaRPr b="0" lang="it-IT" sz="2000" spc="-1" strike="noStrike">
              <a:solidFill>
                <a:schemeClr val="dk1"/>
              </a:solidFill>
              <a:latin typeface="Trebuchet MS"/>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83" name="Group 6"/>
          <p:cNvGrpSpPr/>
          <p:nvPr/>
        </p:nvGrpSpPr>
        <p:grpSpPr>
          <a:xfrm>
            <a:off x="0" y="-8640"/>
            <a:ext cx="12191400" cy="6867000"/>
            <a:chOff x="0" y="-8640"/>
            <a:chExt cx="12191400" cy="6867000"/>
          </a:xfrm>
        </p:grpSpPr>
        <p:cxnSp>
          <p:nvCxnSpPr>
            <p:cNvPr id="84" name="Straight Connector 19"/>
            <p:cNvCxnSpPr/>
            <p:nvPr/>
          </p:nvCxnSpPr>
          <p:spPr>
            <a:xfrm>
              <a:off x="9370800" y="0"/>
              <a:ext cx="1220040" cy="6858720"/>
            </a:xfrm>
            <a:prstGeom prst="straightConnector1">
              <a:avLst/>
            </a:prstGeom>
            <a:ln cap="rnd" w="9525">
              <a:solidFill>
                <a:srgbClr val="bfbfbf"/>
              </a:solidFill>
              <a:round/>
            </a:ln>
          </p:spPr>
        </p:cxnSp>
        <p:cxnSp>
          <p:nvCxnSpPr>
            <p:cNvPr id="85" name="Straight Connector 20"/>
            <p:cNvCxnSpPr/>
            <p:nvPr/>
          </p:nvCxnSpPr>
          <p:spPr>
            <a:xfrm flipH="1">
              <a:off x="7425000" y="3681360"/>
              <a:ext cx="4764240" cy="3177360"/>
            </a:xfrm>
            <a:prstGeom prst="straightConnector1">
              <a:avLst/>
            </a:prstGeom>
            <a:ln cap="rnd" w="9525">
              <a:solidFill>
                <a:srgbClr val="d9d9d9"/>
              </a:solidFill>
              <a:round/>
            </a:ln>
          </p:spPr>
        </p:cxnSp>
        <p:sp>
          <p:nvSpPr>
            <p:cNvPr id="86"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87"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88"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89"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90"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91"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92"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93"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grpSp>
      <p:grpSp>
        <p:nvGrpSpPr>
          <p:cNvPr id="94" name="Group 6"/>
          <p:cNvGrpSpPr/>
          <p:nvPr/>
        </p:nvGrpSpPr>
        <p:grpSpPr>
          <a:xfrm>
            <a:off x="720" y="-8640"/>
            <a:ext cx="12190680" cy="6867000"/>
            <a:chOff x="720" y="-8640"/>
            <a:chExt cx="12190680" cy="6867000"/>
          </a:xfrm>
        </p:grpSpPr>
        <p:cxnSp>
          <p:nvCxnSpPr>
            <p:cNvPr id="95" name="Straight Connector 31"/>
            <p:cNvCxnSpPr/>
            <p:nvPr/>
          </p:nvCxnSpPr>
          <p:spPr>
            <a:xfrm>
              <a:off x="9370800" y="0"/>
              <a:ext cx="1220040" cy="6858720"/>
            </a:xfrm>
            <a:prstGeom prst="straightConnector1">
              <a:avLst/>
            </a:prstGeom>
            <a:ln cap="rnd" w="9525">
              <a:solidFill>
                <a:srgbClr val="bfbfbf"/>
              </a:solidFill>
              <a:round/>
            </a:ln>
          </p:spPr>
        </p:cxnSp>
        <p:cxnSp>
          <p:nvCxnSpPr>
            <p:cNvPr id="96" name="Straight Connector 20"/>
            <p:cNvCxnSpPr/>
            <p:nvPr/>
          </p:nvCxnSpPr>
          <p:spPr>
            <a:xfrm flipH="1">
              <a:off x="7425000" y="3681360"/>
              <a:ext cx="4764240" cy="3177360"/>
            </a:xfrm>
            <a:prstGeom prst="straightConnector1">
              <a:avLst/>
            </a:prstGeom>
            <a:ln cap="rnd" w="9525">
              <a:solidFill>
                <a:srgbClr val="d9d9d9"/>
              </a:solidFill>
              <a:round/>
            </a:ln>
          </p:spPr>
        </p:cxnSp>
        <p:sp>
          <p:nvSpPr>
            <p:cNvPr id="97"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98"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99" name="Isosceles Triangle 26"/>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00"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01"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02"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03" name="Isosceles Triangle 30"/>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04" name="Isosceles Triangle 18"/>
            <p:cNvSpPr/>
            <p:nvPr/>
          </p:nvSpPr>
          <p:spPr>
            <a:xfrm rot="10800000">
              <a:off x="720" y="720"/>
              <a:ext cx="842040" cy="5665320"/>
            </a:xfrm>
            <a:prstGeom prst="triangle">
              <a:avLst>
                <a:gd name="adj" fmla="val 10000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grpSp>
      <p:sp>
        <p:nvSpPr>
          <p:cNvPr id="105" name="PlaceHolder 1"/>
          <p:cNvSpPr>
            <a:spLocks noGrp="1"/>
          </p:cNvSpPr>
          <p:nvPr>
            <p:ph type="dt" idx="7"/>
          </p:nvPr>
        </p:nvSpPr>
        <p:spPr>
          <a:xfrm>
            <a:off x="7205040" y="6041520"/>
            <a:ext cx="9111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dk1">
                    <a:tint val="75000"/>
                  </a:schemeClr>
                </a:solidFill>
                <a:latin typeface="Trebuchet MS"/>
              </a:defRPr>
            </a:lvl1pPr>
          </a:lstStyle>
          <a:p>
            <a:pPr indent="0" algn="r" defTabSz="457200">
              <a:lnSpc>
                <a:spcPct val="100000"/>
              </a:lnSpc>
              <a:buNone/>
              <a:tabLst>
                <a:tab algn="l" pos="0"/>
              </a:tabLst>
            </a:pPr>
            <a:r>
              <a:rPr b="0" lang="en-US" sz="900" spc="-1" strike="noStrike">
                <a:solidFill>
                  <a:schemeClr val="dk1">
                    <a:tint val="75000"/>
                  </a:schemeClr>
                </a:solidFill>
                <a:latin typeface="Trebuchet MS"/>
              </a:rPr>
              <a:t>&lt;data/ora&gt;</a:t>
            </a:r>
            <a:endParaRPr b="0" lang="it-IT" sz="900" spc="-1" strike="noStrike">
              <a:solidFill>
                <a:srgbClr val="000000"/>
              </a:solidFill>
              <a:latin typeface="Times New Roman"/>
            </a:endParaRPr>
          </a:p>
        </p:txBody>
      </p:sp>
      <p:sp>
        <p:nvSpPr>
          <p:cNvPr id="106" name="PlaceHolder 2"/>
          <p:cNvSpPr>
            <a:spLocks noGrp="1"/>
          </p:cNvSpPr>
          <p:nvPr>
            <p:ph type="ftr" idx="8"/>
          </p:nvPr>
        </p:nvSpPr>
        <p:spPr>
          <a:xfrm>
            <a:off x="677160" y="6041520"/>
            <a:ext cx="6296760" cy="364320"/>
          </a:xfrm>
          <a:prstGeom prst="rect">
            <a:avLst/>
          </a:prstGeom>
          <a:noFill/>
          <a:ln w="0">
            <a:noFill/>
          </a:ln>
        </p:spPr>
        <p:txBody>
          <a:bodyPr lIns="91440" rIns="91440" tIns="45720" bIns="45720" anchor="ctr">
            <a:noAutofit/>
          </a:bodyPr>
          <a:lstStyle>
            <a:lvl1pPr indent="0" algn="ctr">
              <a:buNone/>
              <a:defRPr b="0" lang="it-IT" sz="1400" spc="-1" strike="noStrike">
                <a:solidFill>
                  <a:srgbClr val="000000"/>
                </a:solidFill>
                <a:latin typeface="Times New Roman"/>
              </a:defRPr>
            </a:lvl1pPr>
          </a:lstStyle>
          <a:p>
            <a:pPr indent="0" algn="ctr">
              <a:buNone/>
            </a:pPr>
            <a:r>
              <a:rPr b="0" lang="it-IT" sz="1400" spc="-1" strike="noStrike">
                <a:solidFill>
                  <a:srgbClr val="000000"/>
                </a:solidFill>
                <a:latin typeface="Times New Roman"/>
              </a:rPr>
              <a:t>&lt;piè di pagina&gt;</a:t>
            </a:r>
            <a:endParaRPr b="0" lang="it-IT" sz="1400" spc="-1" strike="noStrike">
              <a:solidFill>
                <a:srgbClr val="000000"/>
              </a:solidFill>
              <a:latin typeface="Times New Roman"/>
            </a:endParaRPr>
          </a:p>
        </p:txBody>
      </p:sp>
      <p:sp>
        <p:nvSpPr>
          <p:cNvPr id="107" name="PlaceHolder 3"/>
          <p:cNvSpPr>
            <a:spLocks noGrp="1"/>
          </p:cNvSpPr>
          <p:nvPr>
            <p:ph type="sldNum" idx="9"/>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133C1476-9F9B-491C-B8F6-141787866FA9}" type="slidenum">
              <a:rPr b="0" lang="en-US" sz="900" spc="-1" strike="noStrike">
                <a:solidFill>
                  <a:schemeClr val="accent1"/>
                </a:solidFill>
                <a:latin typeface="Trebuchet MS"/>
              </a:rPr>
              <a:t>&lt;numero&gt;</a:t>
            </a:fld>
            <a:endParaRPr b="0" lang="it-IT" sz="900" spc="-1" strike="noStrike">
              <a:solidFill>
                <a:srgbClr val="000000"/>
              </a:solidFill>
              <a:latin typeface="Times New Roman"/>
            </a:endParaRPr>
          </a:p>
        </p:txBody>
      </p:sp>
      <p:sp>
        <p:nvSpPr>
          <p:cNvPr id="108"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it-IT" sz="1800" spc="-1" strike="noStrike">
                <a:solidFill>
                  <a:schemeClr val="dk1"/>
                </a:solidFill>
                <a:latin typeface="Trebuchet MS"/>
              </a:rPr>
              <a:t>Fai clic per modificare il formato del testo del titolo</a:t>
            </a:r>
            <a:endParaRPr b="0" lang="it-IT" sz="1800" spc="-1" strike="noStrike">
              <a:solidFill>
                <a:schemeClr val="dk1"/>
              </a:solidFill>
              <a:latin typeface="Trebuchet MS"/>
            </a:endParaRPr>
          </a:p>
        </p:txBody>
      </p:sp>
      <p:sp>
        <p:nvSpPr>
          <p:cNvPr id="109"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it-IT" sz="2800" spc="-1" strike="noStrike">
                <a:solidFill>
                  <a:schemeClr val="dk1"/>
                </a:solidFill>
                <a:latin typeface="Trebuchet MS"/>
              </a:rPr>
              <a:t>Fai clic per modificare il formato del testo della struttura</a:t>
            </a:r>
            <a:endParaRPr b="0" lang="it-IT" sz="2800" spc="-1" strike="noStrike">
              <a:solidFill>
                <a:schemeClr val="dk1"/>
              </a:solidFill>
              <a:latin typeface="Trebuchet MS"/>
            </a:endParaRPr>
          </a:p>
          <a:p>
            <a:pPr lvl="1" marL="864000" indent="-324000">
              <a:lnSpc>
                <a:spcPct val="90000"/>
              </a:lnSpc>
              <a:spcBef>
                <a:spcPts val="1134"/>
              </a:spcBef>
              <a:buClr>
                <a:srgbClr val="000000"/>
              </a:buClr>
              <a:buSzPct val="75000"/>
              <a:buFont typeface="Symbol" charset="2"/>
              <a:buChar char=""/>
            </a:pPr>
            <a:r>
              <a:rPr b="0" lang="it-IT" sz="2000" spc="-1" strike="noStrike">
                <a:solidFill>
                  <a:schemeClr val="dk1"/>
                </a:solidFill>
                <a:latin typeface="Trebuchet MS"/>
              </a:rPr>
              <a:t>Secondo livello struttura</a:t>
            </a:r>
            <a:endParaRPr b="0" lang="it-IT" sz="2000" spc="-1" strike="noStrike">
              <a:solidFill>
                <a:schemeClr val="dk1"/>
              </a:solidFill>
              <a:latin typeface="Trebuchet MS"/>
            </a:endParaRPr>
          </a:p>
          <a:p>
            <a:pPr lvl="2" marL="1296000" indent="-288000">
              <a:lnSpc>
                <a:spcPct val="90000"/>
              </a:lnSpc>
              <a:spcBef>
                <a:spcPts val="850"/>
              </a:spcBef>
              <a:buClr>
                <a:srgbClr val="000000"/>
              </a:buClr>
              <a:buSzPct val="45000"/>
              <a:buFont typeface="Wingdings" charset="2"/>
              <a:buChar char=""/>
            </a:pPr>
            <a:r>
              <a:rPr b="0" lang="it-IT" sz="1800" spc="-1" strike="noStrike">
                <a:solidFill>
                  <a:schemeClr val="dk1"/>
                </a:solidFill>
                <a:latin typeface="Trebuchet MS"/>
              </a:rPr>
              <a:t>Terzo livello struttura</a:t>
            </a:r>
            <a:endParaRPr b="0" lang="it-IT" sz="1800" spc="-1" strike="noStrike">
              <a:solidFill>
                <a:schemeClr val="dk1"/>
              </a:solidFill>
              <a:latin typeface="Trebuchet MS"/>
            </a:endParaRPr>
          </a:p>
          <a:p>
            <a:pPr lvl="3" marL="1728000" indent="-216000">
              <a:lnSpc>
                <a:spcPct val="90000"/>
              </a:lnSpc>
              <a:spcBef>
                <a:spcPts val="567"/>
              </a:spcBef>
              <a:buClr>
                <a:srgbClr val="000000"/>
              </a:buClr>
              <a:buSzPct val="75000"/>
              <a:buFont typeface="Symbol" charset="2"/>
              <a:buChar char=""/>
            </a:pPr>
            <a:r>
              <a:rPr b="0" lang="it-IT" sz="1800" spc="-1" strike="noStrike">
                <a:solidFill>
                  <a:schemeClr val="dk1"/>
                </a:solidFill>
                <a:latin typeface="Trebuchet MS"/>
              </a:rPr>
              <a:t>Quarto livello struttura</a:t>
            </a:r>
            <a:endParaRPr b="0" lang="it-IT" sz="1800" spc="-1" strike="noStrike">
              <a:solidFill>
                <a:schemeClr val="dk1"/>
              </a:solidFill>
              <a:latin typeface="Trebuchet MS"/>
            </a:endParaRPr>
          </a:p>
          <a:p>
            <a:pPr lvl="4" marL="2160000" indent="-216000">
              <a:lnSpc>
                <a:spcPct val="90000"/>
              </a:lnSpc>
              <a:spcBef>
                <a:spcPts val="283"/>
              </a:spcBef>
              <a:buClr>
                <a:srgbClr val="000000"/>
              </a:buClr>
              <a:buSzPct val="45000"/>
              <a:buFont typeface="Wingdings" charset="2"/>
              <a:buChar char=""/>
            </a:pPr>
            <a:r>
              <a:rPr b="0" lang="it-IT" sz="2000" spc="-1" strike="noStrike">
                <a:solidFill>
                  <a:schemeClr val="dk1"/>
                </a:solidFill>
                <a:latin typeface="Trebuchet MS"/>
              </a:rPr>
              <a:t>Quinto livello struttura</a:t>
            </a:r>
            <a:endParaRPr b="0" lang="it-IT" sz="2000" spc="-1" strike="noStrike">
              <a:solidFill>
                <a:schemeClr val="dk1"/>
              </a:solidFill>
              <a:latin typeface="Trebuchet MS"/>
            </a:endParaRPr>
          </a:p>
          <a:p>
            <a:pPr lvl="5" marL="2592000" indent="-216000">
              <a:lnSpc>
                <a:spcPct val="90000"/>
              </a:lnSpc>
              <a:spcBef>
                <a:spcPts val="283"/>
              </a:spcBef>
              <a:buClr>
                <a:srgbClr val="000000"/>
              </a:buClr>
              <a:buSzPct val="45000"/>
              <a:buFont typeface="Wingdings" charset="2"/>
              <a:buChar char=""/>
            </a:pPr>
            <a:r>
              <a:rPr b="0" lang="it-IT" sz="2000" spc="-1" strike="noStrike">
                <a:solidFill>
                  <a:schemeClr val="dk1"/>
                </a:solidFill>
                <a:latin typeface="Trebuchet MS"/>
              </a:rPr>
              <a:t>Sesto livello struttura</a:t>
            </a:r>
            <a:endParaRPr b="0" lang="it-IT" sz="2000" spc="-1" strike="noStrike">
              <a:solidFill>
                <a:schemeClr val="dk1"/>
              </a:solidFill>
              <a:latin typeface="Trebuchet MS"/>
            </a:endParaRPr>
          </a:p>
          <a:p>
            <a:pPr lvl="6" marL="3024000" indent="-216000">
              <a:lnSpc>
                <a:spcPct val="90000"/>
              </a:lnSpc>
              <a:spcBef>
                <a:spcPts val="283"/>
              </a:spcBef>
              <a:buClr>
                <a:srgbClr val="000000"/>
              </a:buClr>
              <a:buSzPct val="45000"/>
              <a:buFont typeface="Wingdings" charset="2"/>
              <a:buChar char=""/>
            </a:pPr>
            <a:r>
              <a:rPr b="0" lang="it-IT" sz="2000" spc="-1" strike="noStrike">
                <a:solidFill>
                  <a:schemeClr val="dk1"/>
                </a:solidFill>
                <a:latin typeface="Trebuchet MS"/>
              </a:rPr>
              <a:t>Settimo livello struttura</a:t>
            </a:r>
            <a:endParaRPr b="0" lang="it-IT" sz="2000" spc="-1" strike="noStrike">
              <a:solidFill>
                <a:schemeClr val="dk1"/>
              </a:solidFill>
              <a:latin typeface="Trebuchet MS"/>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10" name="Group 6"/>
          <p:cNvGrpSpPr/>
          <p:nvPr/>
        </p:nvGrpSpPr>
        <p:grpSpPr>
          <a:xfrm>
            <a:off x="0" y="-8640"/>
            <a:ext cx="12191400" cy="6867000"/>
            <a:chOff x="0" y="-8640"/>
            <a:chExt cx="12191400" cy="6867000"/>
          </a:xfrm>
        </p:grpSpPr>
        <p:cxnSp>
          <p:nvCxnSpPr>
            <p:cNvPr id="111" name="Straight Connector 19"/>
            <p:cNvCxnSpPr/>
            <p:nvPr/>
          </p:nvCxnSpPr>
          <p:spPr>
            <a:xfrm>
              <a:off x="9370800" y="0"/>
              <a:ext cx="1220040" cy="6858720"/>
            </a:xfrm>
            <a:prstGeom prst="straightConnector1">
              <a:avLst/>
            </a:prstGeom>
            <a:ln cap="rnd" w="9525">
              <a:solidFill>
                <a:srgbClr val="bfbfbf"/>
              </a:solidFill>
              <a:round/>
            </a:ln>
          </p:spPr>
        </p:cxnSp>
        <p:cxnSp>
          <p:nvCxnSpPr>
            <p:cNvPr id="112" name="Straight Connector 20"/>
            <p:cNvCxnSpPr/>
            <p:nvPr/>
          </p:nvCxnSpPr>
          <p:spPr>
            <a:xfrm flipH="1">
              <a:off x="7425000" y="3681360"/>
              <a:ext cx="4764240" cy="3177360"/>
            </a:xfrm>
            <a:prstGeom prst="straightConnector1">
              <a:avLst/>
            </a:prstGeom>
            <a:ln cap="rnd" w="9525">
              <a:solidFill>
                <a:srgbClr val="d9d9d9"/>
              </a:solidFill>
              <a:round/>
            </a:ln>
          </p:spPr>
        </p:cxnSp>
        <p:sp>
          <p:nvSpPr>
            <p:cNvPr id="113"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14"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15"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16"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17"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18"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19"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20"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grpSp>
      <p:sp>
        <p:nvSpPr>
          <p:cNvPr id="121" name="PlaceHolder 1"/>
          <p:cNvSpPr>
            <a:spLocks noGrp="1"/>
          </p:cNvSpPr>
          <p:nvPr>
            <p:ph type="ftr" idx="10"/>
          </p:nvPr>
        </p:nvSpPr>
        <p:spPr>
          <a:xfrm>
            <a:off x="677160" y="6041520"/>
            <a:ext cx="6296760" cy="36432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it-IT" sz="1400" spc="-1" strike="noStrike">
                <a:solidFill>
                  <a:srgbClr val="000000"/>
                </a:solidFill>
                <a:latin typeface="Times New Roman"/>
              </a:defRPr>
            </a:lvl1pPr>
          </a:lstStyle>
          <a:p>
            <a:pPr indent="0" algn="ctr" defTabSz="914400">
              <a:lnSpc>
                <a:spcPct val="100000"/>
              </a:lnSpc>
              <a:buNone/>
              <a:tabLst>
                <a:tab algn="l" pos="0"/>
              </a:tabLst>
            </a:pPr>
            <a:r>
              <a:rPr b="0" lang="it-IT" sz="1400" spc="-1" strike="noStrike">
                <a:solidFill>
                  <a:srgbClr val="000000"/>
                </a:solidFill>
                <a:latin typeface="Times New Roman"/>
              </a:rPr>
              <a:t>&lt;piè di pagina&gt;</a:t>
            </a:r>
            <a:endParaRPr b="0" lang="it-IT" sz="1400" spc="-1" strike="noStrike">
              <a:solidFill>
                <a:srgbClr val="000000"/>
              </a:solidFill>
              <a:latin typeface="Times New Roman"/>
            </a:endParaRPr>
          </a:p>
        </p:txBody>
      </p:sp>
      <p:sp>
        <p:nvSpPr>
          <p:cNvPr id="122" name="PlaceHolder 2"/>
          <p:cNvSpPr>
            <a:spLocks noGrp="1"/>
          </p:cNvSpPr>
          <p:nvPr>
            <p:ph type="sldNum" idx="11"/>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0BF4FAA6-5D2A-403C-93C1-0DF4FD32A9C7}" type="slidenum">
              <a:rPr b="0" lang="en-US" sz="900" spc="-1" strike="noStrike">
                <a:solidFill>
                  <a:schemeClr val="accent1"/>
                </a:solidFill>
                <a:latin typeface="Trebuchet MS"/>
              </a:rPr>
              <a:t>&lt;numero&gt;</a:t>
            </a:fld>
            <a:endParaRPr b="0" lang="it-IT" sz="900" spc="-1" strike="noStrike">
              <a:solidFill>
                <a:srgbClr val="000000"/>
              </a:solidFill>
              <a:latin typeface="Times New Roman"/>
            </a:endParaRPr>
          </a:p>
        </p:txBody>
      </p:sp>
      <p:sp>
        <p:nvSpPr>
          <p:cNvPr id="123" name="PlaceHolder 3"/>
          <p:cNvSpPr>
            <a:spLocks noGrp="1"/>
          </p:cNvSpPr>
          <p:nvPr>
            <p:ph type="dt" idx="12"/>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it-IT" sz="1400" spc="-1" strike="noStrike">
                <a:solidFill>
                  <a:srgbClr val="000000"/>
                </a:solidFill>
                <a:latin typeface="Times New Roman"/>
              </a:defRPr>
            </a:lvl1pPr>
          </a:lstStyle>
          <a:p>
            <a:pPr indent="0">
              <a:buNone/>
            </a:pPr>
            <a:r>
              <a:rPr b="0" lang="it-IT" sz="1400" spc="-1" strike="noStrike">
                <a:solidFill>
                  <a:srgbClr val="000000"/>
                </a:solidFill>
                <a:latin typeface="Times New Roman"/>
              </a:rPr>
              <a:t>&lt;data/ora&gt;</a:t>
            </a:r>
            <a:endParaRPr b="0" lang="it-IT" sz="1400" spc="-1" strike="noStrike">
              <a:solidFill>
                <a:srgbClr val="000000"/>
              </a:solidFill>
              <a:latin typeface="Times New Roman"/>
            </a:endParaRPr>
          </a:p>
        </p:txBody>
      </p:sp>
      <p:sp>
        <p:nvSpPr>
          <p:cNvPr id="124"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it-IT" sz="1800" spc="-1" strike="noStrike">
                <a:solidFill>
                  <a:schemeClr val="dk1"/>
                </a:solidFill>
                <a:latin typeface="Trebuchet MS"/>
              </a:rPr>
              <a:t>Fai clic per modificare il formato del testo del titolo</a:t>
            </a:r>
            <a:endParaRPr b="0" lang="it-IT" sz="1800" spc="-1" strike="noStrike">
              <a:solidFill>
                <a:schemeClr val="dk1"/>
              </a:solidFill>
              <a:latin typeface="Trebuchet MS"/>
            </a:endParaRPr>
          </a:p>
        </p:txBody>
      </p:sp>
      <p:sp>
        <p:nvSpPr>
          <p:cNvPr id="125"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it-IT" sz="2800" spc="-1" strike="noStrike">
                <a:solidFill>
                  <a:schemeClr val="dk1"/>
                </a:solidFill>
                <a:latin typeface="Trebuchet MS"/>
              </a:rPr>
              <a:t>Fai clic per modificare il formato del testo della struttura</a:t>
            </a:r>
            <a:endParaRPr b="0" lang="it-IT" sz="2800" spc="-1" strike="noStrike">
              <a:solidFill>
                <a:schemeClr val="dk1"/>
              </a:solidFill>
              <a:latin typeface="Trebuchet MS"/>
            </a:endParaRPr>
          </a:p>
          <a:p>
            <a:pPr lvl="1" marL="864000" indent="-324000">
              <a:lnSpc>
                <a:spcPct val="90000"/>
              </a:lnSpc>
              <a:spcBef>
                <a:spcPts val="1134"/>
              </a:spcBef>
              <a:buClr>
                <a:srgbClr val="000000"/>
              </a:buClr>
              <a:buSzPct val="75000"/>
              <a:buFont typeface="Symbol" charset="2"/>
              <a:buChar char=""/>
            </a:pPr>
            <a:r>
              <a:rPr b="0" lang="it-IT" sz="2000" spc="-1" strike="noStrike">
                <a:solidFill>
                  <a:schemeClr val="dk1"/>
                </a:solidFill>
                <a:latin typeface="Trebuchet MS"/>
              </a:rPr>
              <a:t>Secondo livello struttura</a:t>
            </a:r>
            <a:endParaRPr b="0" lang="it-IT" sz="2000" spc="-1" strike="noStrike">
              <a:solidFill>
                <a:schemeClr val="dk1"/>
              </a:solidFill>
              <a:latin typeface="Trebuchet MS"/>
            </a:endParaRPr>
          </a:p>
          <a:p>
            <a:pPr lvl="2" marL="1296000" indent="-288000">
              <a:lnSpc>
                <a:spcPct val="90000"/>
              </a:lnSpc>
              <a:spcBef>
                <a:spcPts val="850"/>
              </a:spcBef>
              <a:buClr>
                <a:srgbClr val="000000"/>
              </a:buClr>
              <a:buSzPct val="45000"/>
              <a:buFont typeface="Wingdings" charset="2"/>
              <a:buChar char=""/>
            </a:pPr>
            <a:r>
              <a:rPr b="0" lang="it-IT" sz="1800" spc="-1" strike="noStrike">
                <a:solidFill>
                  <a:schemeClr val="dk1"/>
                </a:solidFill>
                <a:latin typeface="Trebuchet MS"/>
              </a:rPr>
              <a:t>Terzo livello struttura</a:t>
            </a:r>
            <a:endParaRPr b="0" lang="it-IT" sz="1800" spc="-1" strike="noStrike">
              <a:solidFill>
                <a:schemeClr val="dk1"/>
              </a:solidFill>
              <a:latin typeface="Trebuchet MS"/>
            </a:endParaRPr>
          </a:p>
          <a:p>
            <a:pPr lvl="3" marL="1728000" indent="-216000">
              <a:lnSpc>
                <a:spcPct val="90000"/>
              </a:lnSpc>
              <a:spcBef>
                <a:spcPts val="567"/>
              </a:spcBef>
              <a:buClr>
                <a:srgbClr val="000000"/>
              </a:buClr>
              <a:buSzPct val="75000"/>
              <a:buFont typeface="Symbol" charset="2"/>
              <a:buChar char=""/>
            </a:pPr>
            <a:r>
              <a:rPr b="0" lang="it-IT" sz="1800" spc="-1" strike="noStrike">
                <a:solidFill>
                  <a:schemeClr val="dk1"/>
                </a:solidFill>
                <a:latin typeface="Trebuchet MS"/>
              </a:rPr>
              <a:t>Quarto livello struttura</a:t>
            </a:r>
            <a:endParaRPr b="0" lang="it-IT" sz="1800" spc="-1" strike="noStrike">
              <a:solidFill>
                <a:schemeClr val="dk1"/>
              </a:solidFill>
              <a:latin typeface="Trebuchet MS"/>
            </a:endParaRPr>
          </a:p>
          <a:p>
            <a:pPr lvl="4" marL="2160000" indent="-216000">
              <a:lnSpc>
                <a:spcPct val="90000"/>
              </a:lnSpc>
              <a:spcBef>
                <a:spcPts val="283"/>
              </a:spcBef>
              <a:buClr>
                <a:srgbClr val="000000"/>
              </a:buClr>
              <a:buSzPct val="45000"/>
              <a:buFont typeface="Wingdings" charset="2"/>
              <a:buChar char=""/>
            </a:pPr>
            <a:r>
              <a:rPr b="0" lang="it-IT" sz="2000" spc="-1" strike="noStrike">
                <a:solidFill>
                  <a:schemeClr val="dk1"/>
                </a:solidFill>
                <a:latin typeface="Trebuchet MS"/>
              </a:rPr>
              <a:t>Quinto livello struttura</a:t>
            </a:r>
            <a:endParaRPr b="0" lang="it-IT" sz="2000" spc="-1" strike="noStrike">
              <a:solidFill>
                <a:schemeClr val="dk1"/>
              </a:solidFill>
              <a:latin typeface="Trebuchet MS"/>
            </a:endParaRPr>
          </a:p>
          <a:p>
            <a:pPr lvl="5" marL="2592000" indent="-216000">
              <a:lnSpc>
                <a:spcPct val="90000"/>
              </a:lnSpc>
              <a:spcBef>
                <a:spcPts val="283"/>
              </a:spcBef>
              <a:buClr>
                <a:srgbClr val="000000"/>
              </a:buClr>
              <a:buSzPct val="45000"/>
              <a:buFont typeface="Wingdings" charset="2"/>
              <a:buChar char=""/>
            </a:pPr>
            <a:r>
              <a:rPr b="0" lang="it-IT" sz="2000" spc="-1" strike="noStrike">
                <a:solidFill>
                  <a:schemeClr val="dk1"/>
                </a:solidFill>
                <a:latin typeface="Trebuchet MS"/>
              </a:rPr>
              <a:t>Sesto livello struttura</a:t>
            </a:r>
            <a:endParaRPr b="0" lang="it-IT" sz="2000" spc="-1" strike="noStrike">
              <a:solidFill>
                <a:schemeClr val="dk1"/>
              </a:solidFill>
              <a:latin typeface="Trebuchet MS"/>
            </a:endParaRPr>
          </a:p>
          <a:p>
            <a:pPr lvl="6" marL="3024000" indent="-216000">
              <a:lnSpc>
                <a:spcPct val="90000"/>
              </a:lnSpc>
              <a:spcBef>
                <a:spcPts val="283"/>
              </a:spcBef>
              <a:buClr>
                <a:srgbClr val="000000"/>
              </a:buClr>
              <a:buSzPct val="45000"/>
              <a:buFont typeface="Wingdings" charset="2"/>
              <a:buChar char=""/>
            </a:pPr>
            <a:r>
              <a:rPr b="0" lang="it-IT" sz="2000" spc="-1" strike="noStrike">
                <a:solidFill>
                  <a:schemeClr val="dk1"/>
                </a:solidFill>
                <a:latin typeface="Trebuchet MS"/>
              </a:rPr>
              <a:t>Settimo livello struttura</a:t>
            </a:r>
            <a:endParaRPr b="0" lang="it-IT" sz="2000" spc="-1" strike="noStrike">
              <a:solidFill>
                <a:schemeClr val="dk1"/>
              </a:solidFill>
              <a:latin typeface="Trebuchet MS"/>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26" name="Group 6"/>
          <p:cNvGrpSpPr/>
          <p:nvPr/>
        </p:nvGrpSpPr>
        <p:grpSpPr>
          <a:xfrm>
            <a:off x="0" y="-8640"/>
            <a:ext cx="12191400" cy="6867000"/>
            <a:chOff x="0" y="-8640"/>
            <a:chExt cx="12191400" cy="6867000"/>
          </a:xfrm>
        </p:grpSpPr>
        <p:cxnSp>
          <p:nvCxnSpPr>
            <p:cNvPr id="127" name="Straight Connector 19"/>
            <p:cNvCxnSpPr/>
            <p:nvPr/>
          </p:nvCxnSpPr>
          <p:spPr>
            <a:xfrm>
              <a:off x="9370800" y="0"/>
              <a:ext cx="1220040" cy="6858720"/>
            </a:xfrm>
            <a:prstGeom prst="straightConnector1">
              <a:avLst/>
            </a:prstGeom>
            <a:ln cap="rnd" w="9525">
              <a:solidFill>
                <a:srgbClr val="bfbfbf"/>
              </a:solidFill>
              <a:round/>
            </a:ln>
          </p:spPr>
        </p:cxnSp>
        <p:cxnSp>
          <p:nvCxnSpPr>
            <p:cNvPr id="128" name="Straight Connector 20"/>
            <p:cNvCxnSpPr/>
            <p:nvPr/>
          </p:nvCxnSpPr>
          <p:spPr>
            <a:xfrm flipH="1">
              <a:off x="7425000" y="3681360"/>
              <a:ext cx="4764240" cy="3177360"/>
            </a:xfrm>
            <a:prstGeom prst="straightConnector1">
              <a:avLst/>
            </a:prstGeom>
            <a:ln cap="rnd" w="9525">
              <a:solidFill>
                <a:srgbClr val="d9d9d9"/>
              </a:solidFill>
              <a:round/>
            </a:ln>
          </p:spPr>
        </p:cxnSp>
        <p:sp>
          <p:nvSpPr>
            <p:cNvPr id="129"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30"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31"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32"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33"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34"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35"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36"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grpSp>
      <p:sp>
        <p:nvSpPr>
          <p:cNvPr id="137" name="TextBox 19"/>
          <p:cNvSpPr/>
          <p:nvPr/>
        </p:nvSpPr>
        <p:spPr>
          <a:xfrm>
            <a:off x="541800" y="790200"/>
            <a:ext cx="608760" cy="583920"/>
          </a:xfrm>
          <a:prstGeom prst="rect">
            <a:avLst/>
          </a:prstGeom>
          <a:noFill/>
          <a:ln w="0">
            <a:noFill/>
          </a:ln>
        </p:spPr>
        <p:style>
          <a:lnRef idx="0"/>
          <a:fillRef idx="0"/>
          <a:effectRef idx="0"/>
          <a:fontRef idx="minor"/>
        </p:style>
        <p:txBody>
          <a:bodyPr lIns="90000" rIns="90000" tIns="45000" bIns="45000" anchor="ctr">
            <a:noAutofit/>
          </a:bodyPr>
          <a:p>
            <a:pPr defTabSz="457200">
              <a:lnSpc>
                <a:spcPct val="100000"/>
              </a:lnSpc>
            </a:pPr>
            <a:r>
              <a:rPr b="0" lang="en-US" sz="8000" spc="-1" strike="noStrike">
                <a:solidFill>
                  <a:schemeClr val="accent1">
                    <a:lumMod val="60000"/>
                    <a:lumOff val="40000"/>
                  </a:schemeClr>
                </a:solidFill>
                <a:latin typeface="Arial"/>
              </a:rPr>
              <a:t>“</a:t>
            </a:r>
            <a:endParaRPr b="0" lang="it-IT" sz="8000" spc="-1" strike="noStrike">
              <a:solidFill>
                <a:srgbClr val="000000"/>
              </a:solidFill>
              <a:latin typeface="Arial"/>
            </a:endParaRPr>
          </a:p>
        </p:txBody>
      </p:sp>
      <p:sp>
        <p:nvSpPr>
          <p:cNvPr id="138" name="TextBox 21"/>
          <p:cNvSpPr/>
          <p:nvPr/>
        </p:nvSpPr>
        <p:spPr>
          <a:xfrm>
            <a:off x="8893080" y="2886480"/>
            <a:ext cx="608760" cy="583920"/>
          </a:xfrm>
          <a:prstGeom prst="rect">
            <a:avLst/>
          </a:prstGeom>
          <a:noFill/>
          <a:ln w="0">
            <a:noFill/>
          </a:ln>
        </p:spPr>
        <p:style>
          <a:lnRef idx="0"/>
          <a:fillRef idx="0"/>
          <a:effectRef idx="0"/>
          <a:fontRef idx="minor"/>
        </p:style>
        <p:txBody>
          <a:bodyPr lIns="90000" rIns="90000" tIns="45000" bIns="45000" anchor="ctr">
            <a:noAutofit/>
          </a:bodyPr>
          <a:p>
            <a:pPr defTabSz="457200">
              <a:lnSpc>
                <a:spcPct val="100000"/>
              </a:lnSpc>
            </a:pPr>
            <a:r>
              <a:rPr b="0" lang="en-US" sz="8000" spc="-1" strike="noStrike">
                <a:solidFill>
                  <a:schemeClr val="accent1">
                    <a:lumMod val="60000"/>
                    <a:lumOff val="40000"/>
                  </a:schemeClr>
                </a:solidFill>
                <a:latin typeface="Arial"/>
              </a:rPr>
              <a:t>”</a:t>
            </a:r>
            <a:endParaRPr b="0" lang="it-IT" sz="8000" spc="-1" strike="noStrike">
              <a:solidFill>
                <a:srgbClr val="000000"/>
              </a:solidFill>
              <a:latin typeface="Arial"/>
            </a:endParaRPr>
          </a:p>
        </p:txBody>
      </p:sp>
      <p:sp>
        <p:nvSpPr>
          <p:cNvPr id="139" name="PlaceHolder 1"/>
          <p:cNvSpPr>
            <a:spLocks noGrp="1"/>
          </p:cNvSpPr>
          <p:nvPr>
            <p:ph type="ftr" idx="13"/>
          </p:nvPr>
        </p:nvSpPr>
        <p:spPr>
          <a:xfrm>
            <a:off x="677160" y="6041520"/>
            <a:ext cx="6296760" cy="36432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it-IT" sz="1400" spc="-1" strike="noStrike">
                <a:solidFill>
                  <a:srgbClr val="000000"/>
                </a:solidFill>
                <a:latin typeface="Times New Roman"/>
              </a:defRPr>
            </a:lvl1pPr>
          </a:lstStyle>
          <a:p>
            <a:pPr indent="0" algn="ctr" defTabSz="914400">
              <a:lnSpc>
                <a:spcPct val="100000"/>
              </a:lnSpc>
              <a:buNone/>
              <a:tabLst>
                <a:tab algn="l" pos="0"/>
              </a:tabLst>
            </a:pPr>
            <a:r>
              <a:rPr b="0" lang="it-IT" sz="1400" spc="-1" strike="noStrike">
                <a:solidFill>
                  <a:srgbClr val="000000"/>
                </a:solidFill>
                <a:latin typeface="Times New Roman"/>
              </a:rPr>
              <a:t>&lt;piè di pagina&gt;</a:t>
            </a:r>
            <a:endParaRPr b="0" lang="it-IT" sz="1400" spc="-1" strike="noStrike">
              <a:solidFill>
                <a:srgbClr val="000000"/>
              </a:solidFill>
              <a:latin typeface="Times New Roman"/>
            </a:endParaRPr>
          </a:p>
        </p:txBody>
      </p:sp>
      <p:sp>
        <p:nvSpPr>
          <p:cNvPr id="140" name="PlaceHolder 2"/>
          <p:cNvSpPr>
            <a:spLocks noGrp="1"/>
          </p:cNvSpPr>
          <p:nvPr>
            <p:ph type="sldNum" idx="14"/>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8F3CEE9E-934F-4D65-938F-565DA9E64A78}" type="slidenum">
              <a:rPr b="0" lang="en-US" sz="900" spc="-1" strike="noStrike">
                <a:solidFill>
                  <a:schemeClr val="accent1"/>
                </a:solidFill>
                <a:latin typeface="Trebuchet MS"/>
              </a:rPr>
              <a:t>&lt;numero&gt;</a:t>
            </a:fld>
            <a:endParaRPr b="0" lang="it-IT" sz="900" spc="-1" strike="noStrike">
              <a:solidFill>
                <a:srgbClr val="000000"/>
              </a:solidFill>
              <a:latin typeface="Times New Roman"/>
            </a:endParaRPr>
          </a:p>
        </p:txBody>
      </p:sp>
      <p:sp>
        <p:nvSpPr>
          <p:cNvPr id="141" name="PlaceHolder 3"/>
          <p:cNvSpPr>
            <a:spLocks noGrp="1"/>
          </p:cNvSpPr>
          <p:nvPr>
            <p:ph type="dt" idx="15"/>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it-IT" sz="1400" spc="-1" strike="noStrike">
                <a:solidFill>
                  <a:srgbClr val="000000"/>
                </a:solidFill>
                <a:latin typeface="Times New Roman"/>
              </a:defRPr>
            </a:lvl1pPr>
          </a:lstStyle>
          <a:p>
            <a:pPr indent="0">
              <a:buNone/>
            </a:pPr>
            <a:r>
              <a:rPr b="0" lang="it-IT" sz="1400" spc="-1" strike="noStrike">
                <a:solidFill>
                  <a:srgbClr val="000000"/>
                </a:solidFill>
                <a:latin typeface="Times New Roman"/>
              </a:rPr>
              <a:t>&lt;data/ora&gt;</a:t>
            </a:r>
            <a:endParaRPr b="0" lang="it-IT"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42" name="Group 6"/>
          <p:cNvGrpSpPr/>
          <p:nvPr/>
        </p:nvGrpSpPr>
        <p:grpSpPr>
          <a:xfrm>
            <a:off x="0" y="-8640"/>
            <a:ext cx="12191400" cy="6867000"/>
            <a:chOff x="0" y="-8640"/>
            <a:chExt cx="12191400" cy="6867000"/>
          </a:xfrm>
        </p:grpSpPr>
        <p:cxnSp>
          <p:nvCxnSpPr>
            <p:cNvPr id="143" name="Straight Connector 19"/>
            <p:cNvCxnSpPr/>
            <p:nvPr/>
          </p:nvCxnSpPr>
          <p:spPr>
            <a:xfrm>
              <a:off x="9370800" y="0"/>
              <a:ext cx="1220040" cy="6858720"/>
            </a:xfrm>
            <a:prstGeom prst="straightConnector1">
              <a:avLst/>
            </a:prstGeom>
            <a:ln cap="rnd" w="9525">
              <a:solidFill>
                <a:srgbClr val="bfbfbf"/>
              </a:solidFill>
              <a:round/>
            </a:ln>
          </p:spPr>
        </p:cxnSp>
        <p:cxnSp>
          <p:nvCxnSpPr>
            <p:cNvPr id="144" name="Straight Connector 20"/>
            <p:cNvCxnSpPr/>
            <p:nvPr/>
          </p:nvCxnSpPr>
          <p:spPr>
            <a:xfrm flipH="1">
              <a:off x="7425000" y="3681360"/>
              <a:ext cx="4764240" cy="3177360"/>
            </a:xfrm>
            <a:prstGeom prst="straightConnector1">
              <a:avLst/>
            </a:prstGeom>
            <a:ln cap="rnd" w="9525">
              <a:solidFill>
                <a:srgbClr val="d9d9d9"/>
              </a:solidFill>
              <a:round/>
            </a:ln>
          </p:spPr>
        </p:cxnSp>
        <p:sp>
          <p:nvSpPr>
            <p:cNvPr id="145"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46"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47"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48"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49"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50"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51"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52"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grpSp>
      <p:sp>
        <p:nvSpPr>
          <p:cNvPr id="153" name="PlaceHolder 1"/>
          <p:cNvSpPr>
            <a:spLocks noGrp="1"/>
          </p:cNvSpPr>
          <p:nvPr>
            <p:ph type="ftr" idx="16"/>
          </p:nvPr>
        </p:nvSpPr>
        <p:spPr>
          <a:xfrm>
            <a:off x="677160" y="6041520"/>
            <a:ext cx="6296760" cy="36432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it-IT" sz="1400" spc="-1" strike="noStrike">
                <a:solidFill>
                  <a:srgbClr val="000000"/>
                </a:solidFill>
                <a:latin typeface="Times New Roman"/>
              </a:defRPr>
            </a:lvl1pPr>
          </a:lstStyle>
          <a:p>
            <a:pPr indent="0" algn="ctr" defTabSz="914400">
              <a:lnSpc>
                <a:spcPct val="100000"/>
              </a:lnSpc>
              <a:buNone/>
              <a:tabLst>
                <a:tab algn="l" pos="0"/>
              </a:tabLst>
            </a:pPr>
            <a:r>
              <a:rPr b="0" lang="it-IT" sz="1400" spc="-1" strike="noStrike">
                <a:solidFill>
                  <a:srgbClr val="000000"/>
                </a:solidFill>
                <a:latin typeface="Times New Roman"/>
              </a:rPr>
              <a:t>&lt;piè di pagina&gt;</a:t>
            </a:r>
            <a:endParaRPr b="0" lang="it-IT" sz="1400" spc="-1" strike="noStrike">
              <a:solidFill>
                <a:srgbClr val="000000"/>
              </a:solidFill>
              <a:latin typeface="Times New Roman"/>
            </a:endParaRPr>
          </a:p>
        </p:txBody>
      </p:sp>
      <p:sp>
        <p:nvSpPr>
          <p:cNvPr id="154" name="PlaceHolder 2"/>
          <p:cNvSpPr>
            <a:spLocks noGrp="1"/>
          </p:cNvSpPr>
          <p:nvPr>
            <p:ph type="sldNum" idx="17"/>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CEBB185F-89AA-45F0-BC2A-32A48600A2C5}" type="slidenum">
              <a:rPr b="0" lang="en-US" sz="900" spc="-1" strike="noStrike">
                <a:solidFill>
                  <a:schemeClr val="accent1"/>
                </a:solidFill>
                <a:latin typeface="Trebuchet MS"/>
              </a:rPr>
              <a:t>&lt;numero&gt;</a:t>
            </a:fld>
            <a:endParaRPr b="0" lang="it-IT" sz="900" spc="-1" strike="noStrike">
              <a:solidFill>
                <a:srgbClr val="000000"/>
              </a:solidFill>
              <a:latin typeface="Times New Roman"/>
            </a:endParaRPr>
          </a:p>
        </p:txBody>
      </p:sp>
      <p:sp>
        <p:nvSpPr>
          <p:cNvPr id="155" name="PlaceHolder 3"/>
          <p:cNvSpPr>
            <a:spLocks noGrp="1"/>
          </p:cNvSpPr>
          <p:nvPr>
            <p:ph type="dt" idx="18"/>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it-IT" sz="1400" spc="-1" strike="noStrike">
                <a:solidFill>
                  <a:srgbClr val="000000"/>
                </a:solidFill>
                <a:latin typeface="Times New Roman"/>
              </a:defRPr>
            </a:lvl1pPr>
          </a:lstStyle>
          <a:p>
            <a:pPr indent="0">
              <a:buNone/>
            </a:pPr>
            <a:r>
              <a:rPr b="0" lang="it-IT" sz="1400" spc="-1" strike="noStrike">
                <a:solidFill>
                  <a:srgbClr val="000000"/>
                </a:solidFill>
                <a:latin typeface="Times New Roman"/>
              </a:rPr>
              <a:t>&lt;data/ora&gt;</a:t>
            </a:r>
            <a:endParaRPr b="0" lang="it-IT"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56" name="Group 6"/>
          <p:cNvGrpSpPr/>
          <p:nvPr/>
        </p:nvGrpSpPr>
        <p:grpSpPr>
          <a:xfrm>
            <a:off x="0" y="-8640"/>
            <a:ext cx="12191400" cy="6867000"/>
            <a:chOff x="0" y="-8640"/>
            <a:chExt cx="12191400" cy="6867000"/>
          </a:xfrm>
        </p:grpSpPr>
        <p:cxnSp>
          <p:nvCxnSpPr>
            <p:cNvPr id="157" name="Straight Connector 19"/>
            <p:cNvCxnSpPr/>
            <p:nvPr/>
          </p:nvCxnSpPr>
          <p:spPr>
            <a:xfrm>
              <a:off x="9370800" y="0"/>
              <a:ext cx="1220040" cy="6858720"/>
            </a:xfrm>
            <a:prstGeom prst="straightConnector1">
              <a:avLst/>
            </a:prstGeom>
            <a:ln cap="rnd" w="9525">
              <a:solidFill>
                <a:srgbClr val="bfbfbf"/>
              </a:solidFill>
              <a:round/>
            </a:ln>
          </p:spPr>
        </p:cxnSp>
        <p:cxnSp>
          <p:nvCxnSpPr>
            <p:cNvPr id="158" name="Straight Connector 20"/>
            <p:cNvCxnSpPr/>
            <p:nvPr/>
          </p:nvCxnSpPr>
          <p:spPr>
            <a:xfrm flipH="1">
              <a:off x="7425000" y="3681360"/>
              <a:ext cx="4764240" cy="3177360"/>
            </a:xfrm>
            <a:prstGeom prst="straightConnector1">
              <a:avLst/>
            </a:prstGeom>
            <a:ln cap="rnd" w="9525">
              <a:solidFill>
                <a:srgbClr val="d9d9d9"/>
              </a:solidFill>
              <a:round/>
            </a:ln>
          </p:spPr>
        </p:cxnSp>
        <p:sp>
          <p:nvSpPr>
            <p:cNvPr id="159"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60"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61"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62"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63"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64"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65"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66"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grpSp>
      <p:sp>
        <p:nvSpPr>
          <p:cNvPr id="167" name="TextBox 23"/>
          <p:cNvSpPr/>
          <p:nvPr/>
        </p:nvSpPr>
        <p:spPr>
          <a:xfrm>
            <a:off x="541800" y="790200"/>
            <a:ext cx="608760" cy="583920"/>
          </a:xfrm>
          <a:prstGeom prst="rect">
            <a:avLst/>
          </a:prstGeom>
          <a:noFill/>
          <a:ln w="0">
            <a:noFill/>
          </a:ln>
        </p:spPr>
        <p:style>
          <a:lnRef idx="0"/>
          <a:fillRef idx="0"/>
          <a:effectRef idx="0"/>
          <a:fontRef idx="minor"/>
        </p:style>
        <p:txBody>
          <a:bodyPr lIns="90000" rIns="90000" tIns="45000" bIns="45000" anchor="ctr">
            <a:noAutofit/>
          </a:bodyPr>
          <a:p>
            <a:pPr defTabSz="457200">
              <a:lnSpc>
                <a:spcPct val="100000"/>
              </a:lnSpc>
            </a:pPr>
            <a:r>
              <a:rPr b="0" lang="en-US" sz="8000" spc="-1" strike="noStrike">
                <a:solidFill>
                  <a:schemeClr val="accent1">
                    <a:lumMod val="60000"/>
                    <a:lumOff val="40000"/>
                  </a:schemeClr>
                </a:solidFill>
                <a:latin typeface="Arial"/>
              </a:rPr>
              <a:t>“</a:t>
            </a:r>
            <a:endParaRPr b="0" lang="it-IT" sz="8000" spc="-1" strike="noStrike">
              <a:solidFill>
                <a:srgbClr val="000000"/>
              </a:solidFill>
              <a:latin typeface="Arial"/>
            </a:endParaRPr>
          </a:p>
        </p:txBody>
      </p:sp>
      <p:sp>
        <p:nvSpPr>
          <p:cNvPr id="168" name="TextBox 24"/>
          <p:cNvSpPr/>
          <p:nvPr/>
        </p:nvSpPr>
        <p:spPr>
          <a:xfrm>
            <a:off x="8893080" y="2886480"/>
            <a:ext cx="608760" cy="583920"/>
          </a:xfrm>
          <a:prstGeom prst="rect">
            <a:avLst/>
          </a:prstGeom>
          <a:noFill/>
          <a:ln w="0">
            <a:noFill/>
          </a:ln>
        </p:spPr>
        <p:style>
          <a:lnRef idx="0"/>
          <a:fillRef idx="0"/>
          <a:effectRef idx="0"/>
          <a:fontRef idx="minor"/>
        </p:style>
        <p:txBody>
          <a:bodyPr lIns="90000" rIns="90000" tIns="45000" bIns="45000" anchor="ctr">
            <a:noAutofit/>
          </a:bodyPr>
          <a:p>
            <a:pPr defTabSz="457200">
              <a:lnSpc>
                <a:spcPct val="100000"/>
              </a:lnSpc>
            </a:pPr>
            <a:r>
              <a:rPr b="0" lang="en-US" sz="8000" spc="-1" strike="noStrike">
                <a:solidFill>
                  <a:schemeClr val="accent1">
                    <a:lumMod val="60000"/>
                    <a:lumOff val="40000"/>
                  </a:schemeClr>
                </a:solidFill>
                <a:latin typeface="Arial"/>
              </a:rPr>
              <a:t>”</a:t>
            </a:r>
            <a:endParaRPr b="0" lang="it-IT" sz="8000" spc="-1" strike="noStrike">
              <a:solidFill>
                <a:srgbClr val="000000"/>
              </a:solidFill>
              <a:latin typeface="Arial"/>
            </a:endParaRPr>
          </a:p>
        </p:txBody>
      </p:sp>
      <p:sp>
        <p:nvSpPr>
          <p:cNvPr id="169" name="PlaceHolder 1"/>
          <p:cNvSpPr>
            <a:spLocks noGrp="1"/>
          </p:cNvSpPr>
          <p:nvPr>
            <p:ph type="ftr" idx="19"/>
          </p:nvPr>
        </p:nvSpPr>
        <p:spPr>
          <a:xfrm>
            <a:off x="677160" y="6041520"/>
            <a:ext cx="6296760" cy="36432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it-IT" sz="1400" spc="-1" strike="noStrike">
                <a:solidFill>
                  <a:srgbClr val="000000"/>
                </a:solidFill>
                <a:latin typeface="Times New Roman"/>
              </a:defRPr>
            </a:lvl1pPr>
          </a:lstStyle>
          <a:p>
            <a:pPr indent="0" algn="ctr" defTabSz="914400">
              <a:lnSpc>
                <a:spcPct val="100000"/>
              </a:lnSpc>
              <a:buNone/>
              <a:tabLst>
                <a:tab algn="l" pos="0"/>
              </a:tabLst>
            </a:pPr>
            <a:r>
              <a:rPr b="0" lang="it-IT" sz="1400" spc="-1" strike="noStrike">
                <a:solidFill>
                  <a:srgbClr val="000000"/>
                </a:solidFill>
                <a:latin typeface="Times New Roman"/>
              </a:rPr>
              <a:t>&lt;piè di pagina&gt;</a:t>
            </a:r>
            <a:endParaRPr b="0" lang="it-IT" sz="1400" spc="-1" strike="noStrike">
              <a:solidFill>
                <a:srgbClr val="000000"/>
              </a:solidFill>
              <a:latin typeface="Times New Roman"/>
            </a:endParaRPr>
          </a:p>
        </p:txBody>
      </p:sp>
      <p:sp>
        <p:nvSpPr>
          <p:cNvPr id="170" name="PlaceHolder 2"/>
          <p:cNvSpPr>
            <a:spLocks noGrp="1"/>
          </p:cNvSpPr>
          <p:nvPr>
            <p:ph type="sldNum" idx="20"/>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96DF7E56-C1F1-4CB0-AFD2-9CDA33549125}" type="slidenum">
              <a:rPr b="0" lang="en-US" sz="900" spc="-1" strike="noStrike">
                <a:solidFill>
                  <a:schemeClr val="accent1"/>
                </a:solidFill>
                <a:latin typeface="Trebuchet MS"/>
              </a:rPr>
              <a:t>&lt;numero&gt;</a:t>
            </a:fld>
            <a:endParaRPr b="0" lang="it-IT" sz="900" spc="-1" strike="noStrike">
              <a:solidFill>
                <a:srgbClr val="000000"/>
              </a:solidFill>
              <a:latin typeface="Times New Roman"/>
            </a:endParaRPr>
          </a:p>
        </p:txBody>
      </p:sp>
      <p:sp>
        <p:nvSpPr>
          <p:cNvPr id="171" name="PlaceHolder 3"/>
          <p:cNvSpPr>
            <a:spLocks noGrp="1"/>
          </p:cNvSpPr>
          <p:nvPr>
            <p:ph type="dt" idx="21"/>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it-IT" sz="1400" spc="-1" strike="noStrike">
                <a:solidFill>
                  <a:srgbClr val="000000"/>
                </a:solidFill>
                <a:latin typeface="Times New Roman"/>
              </a:defRPr>
            </a:lvl1pPr>
          </a:lstStyle>
          <a:p>
            <a:pPr indent="0">
              <a:buNone/>
            </a:pPr>
            <a:r>
              <a:rPr b="0" lang="it-IT" sz="1400" spc="-1" strike="noStrike">
                <a:solidFill>
                  <a:srgbClr val="000000"/>
                </a:solidFill>
                <a:latin typeface="Times New Roman"/>
              </a:rPr>
              <a:t>&lt;data/ora&gt;</a:t>
            </a:r>
            <a:endParaRPr b="0" lang="it-IT"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72" name="Group 6"/>
          <p:cNvGrpSpPr/>
          <p:nvPr/>
        </p:nvGrpSpPr>
        <p:grpSpPr>
          <a:xfrm>
            <a:off x="0" y="-8640"/>
            <a:ext cx="12191400" cy="6867000"/>
            <a:chOff x="0" y="-8640"/>
            <a:chExt cx="12191400" cy="6867000"/>
          </a:xfrm>
        </p:grpSpPr>
        <p:cxnSp>
          <p:nvCxnSpPr>
            <p:cNvPr id="173" name="Straight Connector 19"/>
            <p:cNvCxnSpPr/>
            <p:nvPr/>
          </p:nvCxnSpPr>
          <p:spPr>
            <a:xfrm>
              <a:off x="9370800" y="0"/>
              <a:ext cx="1220040" cy="6858720"/>
            </a:xfrm>
            <a:prstGeom prst="straightConnector1">
              <a:avLst/>
            </a:prstGeom>
            <a:ln cap="rnd" w="9525">
              <a:solidFill>
                <a:srgbClr val="bfbfbf"/>
              </a:solidFill>
              <a:round/>
            </a:ln>
          </p:spPr>
        </p:cxnSp>
        <p:cxnSp>
          <p:nvCxnSpPr>
            <p:cNvPr id="174" name="Straight Connector 20"/>
            <p:cNvCxnSpPr/>
            <p:nvPr/>
          </p:nvCxnSpPr>
          <p:spPr>
            <a:xfrm flipH="1">
              <a:off x="7425000" y="3681360"/>
              <a:ext cx="4764240" cy="3177360"/>
            </a:xfrm>
            <a:prstGeom prst="straightConnector1">
              <a:avLst/>
            </a:prstGeom>
            <a:ln cap="rnd" w="9525">
              <a:solidFill>
                <a:srgbClr val="d9d9d9"/>
              </a:solidFill>
              <a:round/>
            </a:ln>
          </p:spPr>
        </p:cxnSp>
        <p:sp>
          <p:nvSpPr>
            <p:cNvPr id="175"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76"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77"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78"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79"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80"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81"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sp>
          <p:nvSpPr>
            <p:cNvPr id="182"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defTabSz="914400">
                <a:lnSpc>
                  <a:spcPct val="100000"/>
                </a:lnSpc>
              </a:pPr>
              <a:endParaRPr b="0" lang="it-IT" sz="1800" spc="-1" strike="noStrike">
                <a:solidFill>
                  <a:srgbClr val="000000"/>
                </a:solidFill>
                <a:latin typeface="Arial"/>
              </a:endParaRPr>
            </a:p>
          </p:txBody>
        </p:sp>
      </p:grpSp>
      <p:sp>
        <p:nvSpPr>
          <p:cNvPr id="183" name="PlaceHolder 1"/>
          <p:cNvSpPr>
            <a:spLocks noGrp="1"/>
          </p:cNvSpPr>
          <p:nvPr>
            <p:ph type="ftr" idx="22"/>
          </p:nvPr>
        </p:nvSpPr>
        <p:spPr>
          <a:xfrm>
            <a:off x="677160" y="6041520"/>
            <a:ext cx="6296760" cy="36432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it-IT" sz="1400" spc="-1" strike="noStrike">
                <a:solidFill>
                  <a:srgbClr val="000000"/>
                </a:solidFill>
                <a:latin typeface="Times New Roman"/>
              </a:defRPr>
            </a:lvl1pPr>
          </a:lstStyle>
          <a:p>
            <a:pPr indent="0" algn="ctr" defTabSz="914400">
              <a:lnSpc>
                <a:spcPct val="100000"/>
              </a:lnSpc>
              <a:buNone/>
              <a:tabLst>
                <a:tab algn="l" pos="0"/>
              </a:tabLst>
            </a:pPr>
            <a:r>
              <a:rPr b="0" lang="it-IT" sz="1400" spc="-1" strike="noStrike">
                <a:solidFill>
                  <a:srgbClr val="000000"/>
                </a:solidFill>
                <a:latin typeface="Times New Roman"/>
              </a:rPr>
              <a:t>&lt;piè di pagina&gt;</a:t>
            </a:r>
            <a:endParaRPr b="0" lang="it-IT" sz="1400" spc="-1" strike="noStrike">
              <a:solidFill>
                <a:srgbClr val="000000"/>
              </a:solidFill>
              <a:latin typeface="Times New Roman"/>
            </a:endParaRPr>
          </a:p>
        </p:txBody>
      </p:sp>
      <p:sp>
        <p:nvSpPr>
          <p:cNvPr id="184" name="PlaceHolder 2"/>
          <p:cNvSpPr>
            <a:spLocks noGrp="1"/>
          </p:cNvSpPr>
          <p:nvPr>
            <p:ph type="sldNum" idx="23"/>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9052B4D4-7DBE-4550-9689-E0014920F9D5}" type="slidenum">
              <a:rPr b="0" lang="en-US" sz="900" spc="-1" strike="noStrike">
                <a:solidFill>
                  <a:schemeClr val="accent1"/>
                </a:solidFill>
                <a:latin typeface="Trebuchet MS"/>
              </a:rPr>
              <a:t>&lt;numero&gt;</a:t>
            </a:fld>
            <a:endParaRPr b="0" lang="it-IT" sz="900" spc="-1" strike="noStrike">
              <a:solidFill>
                <a:srgbClr val="000000"/>
              </a:solidFill>
              <a:latin typeface="Times New Roman"/>
            </a:endParaRPr>
          </a:p>
        </p:txBody>
      </p:sp>
      <p:sp>
        <p:nvSpPr>
          <p:cNvPr id="185" name="PlaceHolder 3"/>
          <p:cNvSpPr>
            <a:spLocks noGrp="1"/>
          </p:cNvSpPr>
          <p:nvPr>
            <p:ph type="dt" idx="24"/>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it-IT" sz="1400" spc="-1" strike="noStrike">
                <a:solidFill>
                  <a:srgbClr val="000000"/>
                </a:solidFill>
                <a:latin typeface="Times New Roman"/>
              </a:defRPr>
            </a:lvl1pPr>
          </a:lstStyle>
          <a:p>
            <a:pPr indent="0">
              <a:buNone/>
            </a:pPr>
            <a:r>
              <a:rPr b="0" lang="it-IT" sz="1400" spc="-1" strike="noStrike">
                <a:solidFill>
                  <a:srgbClr val="000000"/>
                </a:solidFill>
                <a:latin typeface="Times New Roman"/>
              </a:rPr>
              <a:t>&lt;data/ora&gt;</a:t>
            </a:r>
            <a:endParaRPr b="0" lang="it-IT"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00.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101.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02.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103.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104.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10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2.xml"/>
</Relationships>
</file>

<file path=ppt/slides/_rels/slide10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2.xml"/>
</Relationships>
</file>

<file path=ppt/slides/_rels/slide10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2.xml"/>
</Relationships>
</file>

<file path=ppt/slides/_rels/slide108.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109.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11.xml.rels><?xml version="1.0" encoding="UTF-8"?>
<Relationships xmlns="http://schemas.openxmlformats.org/package/2006/relationships"><Relationship Id="rId1" Type="http://schemas.openxmlformats.org/officeDocument/2006/relationships/hyperlink" Target="https://www.normattiva.it/uri-res/N2Ls?urn:nir:stato:decreto.legislativo:2011-06-23;118" TargetMode="External"/><Relationship Id="rId2" Type="http://schemas.openxmlformats.org/officeDocument/2006/relationships/hyperlink" Target="https://www.normattiva.it/uri-res/N2Ls?urn:nir:stato:decreto.legislativo:2011-06-23;118" TargetMode="External"/><Relationship Id="rId3" Type="http://schemas.openxmlformats.org/officeDocument/2006/relationships/hyperlink" Target="https://www.normattiva.it/uri-res/N2Ls?urn:nir:stato:codice.civile:1942-03-16;262~art2359" TargetMode="External"/><Relationship Id="rId4" Type="http://schemas.openxmlformats.org/officeDocument/2006/relationships/slideLayout" Target="../slideLayouts/slideLayout5.xml"/>
</Relationships>
</file>

<file path=ppt/slides/_rels/slide11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1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1.xml"/>
</Relationships>
</file>

<file path=ppt/slides/_rels/slide11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1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16.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117.xml.rels><?xml version="1.0" encoding="UTF-8"?>
<Relationships xmlns="http://schemas.openxmlformats.org/package/2006/relationships"><Relationship Id="rId1" Type="http://schemas.openxmlformats.org/officeDocument/2006/relationships/hyperlink" Target="https://www.normattiva.it/uri-res/N2Ls?urn:nir:stato:legge:2009-12-31;196~art1-com3" TargetMode="External"/><Relationship Id="rId2" Type="http://schemas.openxmlformats.org/officeDocument/2006/relationships/hyperlink" Target="https://www.normattiva.it/uri-res/N2Ls?urn:nir:stato:codice.civile:1942-03-16;262~art2447" TargetMode="External"/><Relationship Id="rId3" Type="http://schemas.openxmlformats.org/officeDocument/2006/relationships/hyperlink" Target="https://www.normattiva.it/uri-res/N2Ls?urn:nir:stato:codice.civile:1942-03-16;262~art2482ter" TargetMode="External"/><Relationship Id="rId4" Type="http://schemas.openxmlformats.org/officeDocument/2006/relationships/slideLayout" Target="../slideLayouts/slideLayout12.xml"/>
</Relationships>
</file>

<file path=ppt/slides/_rels/slide118.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119.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20.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121.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122.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123.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124.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125.xml.rels><?xml version="1.0" encoding="UTF-8"?>
<Relationships xmlns="http://schemas.openxmlformats.org/package/2006/relationships"><Relationship Id="rId1" Type="http://schemas.openxmlformats.org/officeDocument/2006/relationships/hyperlink" Target="https://www.normattiva.it/uri-res/N2Ls?urn:nir:stato:codice.civile:1942-03-16;262~com4" TargetMode="External"/><Relationship Id="rId2" Type="http://schemas.openxmlformats.org/officeDocument/2006/relationships/slideLayout" Target="../slideLayouts/slideLayout12.xml"/>
</Relationships>
</file>

<file path=ppt/slides/_rels/slide126.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12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2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2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13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14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4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42.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4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44.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45.xml.rels><?xml version="1.0" encoding="UTF-8"?>
<Relationships xmlns="http://schemas.openxmlformats.org/package/2006/relationships"><Relationship Id="rId1" Type="http://schemas.openxmlformats.org/officeDocument/2006/relationships/hyperlink" Target="https://www.normattiva.it/uri-res/N2Ls?urn:nir:stato:decreto.legislativo:2016-08-19;175" TargetMode="External"/><Relationship Id="rId2" Type="http://schemas.openxmlformats.org/officeDocument/2006/relationships/slideLayout" Target="../slideLayouts/slideLayout3.xml"/>
</Relationships>
</file>

<file path=ppt/slides/_rels/slide146.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47.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16.xml.rels><?xml version="1.0" encoding="UTF-8"?>
<Relationships xmlns="http://schemas.openxmlformats.org/package/2006/relationships"><Relationship Id="rId1" Type="http://schemas.openxmlformats.org/officeDocument/2006/relationships/hyperlink" Target="https://www.normattiva.it/uri-res/N2Ls?urn:nir:stato:codice.civile:1942-03-16;262~art2437quater" TargetMode="External"/><Relationship Id="rId2" Type="http://schemas.openxmlformats.org/officeDocument/2006/relationships/slideLayout" Target="../slideLayouts/slideLayout12.xml"/>
</Relationships>
</file>

<file path=ppt/slides/_rels/slide17.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2.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24.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2.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27.xml.rels><?xml version="1.0" encoding="UTF-8"?>
<Relationships xmlns="http://schemas.openxmlformats.org/package/2006/relationships"><Relationship Id="rId1" Type="http://schemas.openxmlformats.org/officeDocument/2006/relationships/hyperlink" Target="https://i2.res.24o.it/pdf2010/Editrice/ILSOLE24ORE/QUOTIDIANI_VERTICALI/Online/_Oggetti_Embedded/Documenti/2023/05/15/sentenza%20AGCM%20contro%20Comune%20di%20Rimini.pdf" TargetMode="External"/><Relationship Id="rId2" Type="http://schemas.openxmlformats.org/officeDocument/2006/relationships/slideLayout" Target="../slideLayouts/slideLayout16.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31.xml.rels><?xml version="1.0" encoding="UTF-8"?>
<Relationships xmlns="http://schemas.openxmlformats.org/package/2006/relationships"><Relationship Id="rId1" Type="http://schemas.openxmlformats.org/officeDocument/2006/relationships/hyperlink" Target="https://www.normattiva.it/uri-res/N2Ls?urn:nir:stato:decreto.legislativo:1993-09-01;385" TargetMode="External"/><Relationship Id="rId2" Type="http://schemas.openxmlformats.org/officeDocument/2006/relationships/slideLayout" Target="../slideLayouts/slideLayout12.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3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2.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0.xml.rels><?xml version="1.0" encoding="UTF-8"?>
<Relationships xmlns="http://schemas.openxmlformats.org/package/2006/relationships"><Relationship Id="rId1" Type="http://schemas.openxmlformats.org/officeDocument/2006/relationships/image" Target="../media/image4.wmf"/><Relationship Id="rId2" Type="http://schemas.openxmlformats.org/officeDocument/2006/relationships/slideLayout" Target="../slideLayouts/slideLayout2.xml"/>
</Relationships>
</file>

<file path=ppt/slides/_rels/slide41.xml.rels><?xml version="1.0" encoding="UTF-8"?>
<Relationships xmlns="http://schemas.openxmlformats.org/package/2006/relationships"><Relationship Id="rId1" Type="http://schemas.openxmlformats.org/officeDocument/2006/relationships/image" Target="../media/image5.wmf"/><Relationship Id="rId2" Type="http://schemas.openxmlformats.org/officeDocument/2006/relationships/slideLayout" Target="../slideLayouts/slideLayout2.xml"/>
</Relationships>
</file>

<file path=ppt/slides/_rels/slide42.xml.rels><?xml version="1.0" encoding="UTF-8"?>
<Relationships xmlns="http://schemas.openxmlformats.org/package/2006/relationships"><Relationship Id="rId1" Type="http://schemas.openxmlformats.org/officeDocument/2006/relationships/image" Target="../media/image6.wmf"/><Relationship Id="rId2" Type="http://schemas.openxmlformats.org/officeDocument/2006/relationships/slideLayout" Target="../slideLayouts/slideLayout2.xml"/>
</Relationships>
</file>

<file path=ppt/slides/_rels/slide43.xml.rels><?xml version="1.0" encoding="UTF-8"?>
<Relationships xmlns="http://schemas.openxmlformats.org/package/2006/relationships"><Relationship Id="rId1" Type="http://schemas.openxmlformats.org/officeDocument/2006/relationships/hyperlink" Target="https://www.normattiva.it/uri-res/N2Ls?urn:nir:stato:codice.civile:1942-03-16;262~art2359" TargetMode="External"/><Relationship Id="rId2" Type="http://schemas.openxmlformats.org/officeDocument/2006/relationships/slideLayout" Target="../slideLayouts/slideLayout12.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48.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2.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51.xml.rels><?xml version="1.0" encoding="UTF-8"?>
<Relationships xmlns="http://schemas.openxmlformats.org/package/2006/relationships"><Relationship Id="rId1" Type="http://schemas.openxmlformats.org/officeDocument/2006/relationships/hyperlink" Target="https://www.normattiva.it/uri-res/N2Ls?urn:nir:stato:codice.civile:1942-03-16;262~art2359" TargetMode="External"/><Relationship Id="rId2" Type="http://schemas.openxmlformats.org/officeDocument/2006/relationships/slideLayout" Target="../slideLayouts/slideLayout12.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56.xml.rels><?xml version="1.0" encoding="UTF-8"?>
<Relationships xmlns="http://schemas.openxmlformats.org/package/2006/relationships"><Relationship Id="rId1" Type="http://schemas.openxmlformats.org/officeDocument/2006/relationships/hyperlink" Target="https://www.normattiva.it/uri-res/N2Ls?urn:nir:stato:codice.civile:1942-03-16;262~art2086" TargetMode="External"/><Relationship Id="rId2" Type="http://schemas.openxmlformats.org/officeDocument/2006/relationships/slideLayout" Target="../slideLayouts/slideLayout16.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58.xml.rels><?xml version="1.0" encoding="UTF-8"?>
<Relationships xmlns="http://schemas.openxmlformats.org/package/2006/relationships"><Relationship Id="rId1" Type="http://schemas.openxmlformats.org/officeDocument/2006/relationships/hyperlink" Target="https://www.normattiva.it/uri-res/N2Ls?urn:nir:stato:codice.civile:1942-03-16;262" TargetMode="External"/><Relationship Id="rId2" Type="http://schemas.openxmlformats.org/officeDocument/2006/relationships/slideLayout" Target="../slideLayouts/slideLayout17.xml"/>
</Relationships>
</file>

<file path=ppt/slides/_rels/slide59.xml.rels><?xml version="1.0" encoding="UTF-8"?>
<Relationships xmlns="http://schemas.openxmlformats.org/package/2006/relationships"><Relationship Id="rId1" Type="http://schemas.openxmlformats.org/officeDocument/2006/relationships/hyperlink" Target="https://www.normattiva.it/uri-res/N2Ls?urn:nir:stato:legge:2011-07-12;120" TargetMode="External"/><Relationship Id="rId2" Type="http://schemas.openxmlformats.org/officeDocument/2006/relationships/slideLayout" Target="../slideLayouts/slideLayout1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60.xml.rels><?xml version="1.0" encoding="UTF-8"?>
<Relationships xmlns="http://schemas.openxmlformats.org/package/2006/relationships"><Relationship Id="rId1" Type="http://schemas.openxmlformats.org/officeDocument/2006/relationships/hyperlink" Target="https://www.normattiva.it/uri-res/N2Ls?urn:nir:stato:codice.civile:1942-03-16;262~art2475-com3" TargetMode="External"/><Relationship Id="rId2" Type="http://schemas.openxmlformats.org/officeDocument/2006/relationships/slideLayout" Target="../slideLayouts/slideLayout17.xml"/>
</Relationships>
</file>

<file path=ppt/slides/_rels/slide61.xml.rels><?xml version="1.0" encoding="UTF-8"?>
<Relationships xmlns="http://schemas.openxmlformats.org/package/2006/relationships"><Relationship Id="rId1" Type="http://schemas.openxmlformats.org/officeDocument/2006/relationships/hyperlink" Target="https://www.normattiva.it/uri-res/N2Ls?urn:nir:stato:decreto.legislativo:1997-08-28;281~art9" TargetMode="External"/><Relationship Id="rId2" Type="http://schemas.openxmlformats.org/officeDocument/2006/relationships/slideLayout" Target="../slideLayouts/slideLayout16.xml"/>
</Relationships>
</file>

<file path=ppt/slides/_rels/slide62.xml.rels><?xml version="1.0" encoding="UTF-8"?>
<Relationships xmlns="http://schemas.openxmlformats.org/package/2006/relationships"><Relationship Id="rId1" Type="http://schemas.openxmlformats.org/officeDocument/2006/relationships/hyperlink" Target="https://www.normattiva.it/uri-res/N2Ls?urn:nir:stato:decreto.legge:2012-07-06;95" TargetMode="External"/><Relationship Id="rId2" Type="http://schemas.openxmlformats.org/officeDocument/2006/relationships/hyperlink" Target="https://www.normattiva.it/uri-res/N2Ls?urn:nir:stato:legge:2012-08-07;135" TargetMode="External"/><Relationship Id="rId3" Type="http://schemas.openxmlformats.org/officeDocument/2006/relationships/hyperlink" Target="https://www.normattiva.it/uri-res/N2Ls?urn:nir:ministero.economia.finanze:decreto:2013-12-24;166" TargetMode="External"/><Relationship Id="rId4" Type="http://schemas.openxmlformats.org/officeDocument/2006/relationships/slideLayout" Target="../slideLayouts/slideLayout17.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64.xml.rels><?xml version="1.0" encoding="UTF-8"?>
<Relationships xmlns="http://schemas.openxmlformats.org/package/2006/relationships"><Relationship Id="rId1" Type="http://schemas.openxmlformats.org/officeDocument/2006/relationships/hyperlink" Target="https://www.normattiva.it/uri-res/N2Ls?urn:nir:stato:codice.civile:1942-03-16;262" TargetMode="External"/><Relationship Id="rId2" Type="http://schemas.openxmlformats.org/officeDocument/2006/relationships/hyperlink" Target="https://www.normattiva.it/uri-res/N2Ls?urn:nir:stato:decreto.legislativo:2001-03-30;165~art35-com3" TargetMode="External"/><Relationship Id="rId3" Type="http://schemas.openxmlformats.org/officeDocument/2006/relationships/hyperlink" Target="https://www.normattiva.it/uri-res/N2Ls?urn:nir:stato:decreto.legislativo:2001;165~art35-com3" TargetMode="External"/><Relationship Id="rId4" Type="http://schemas.openxmlformats.org/officeDocument/2006/relationships/slideLayout" Target="../slideLayouts/slideLayout16.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0.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2.xml"/>
</Relationships>
</file>

<file path=ppt/slides/_rels/slide71.xml.rels><?xml version="1.0" encoding="UTF-8"?>
<Relationships xmlns="http://schemas.openxmlformats.org/package/2006/relationships"><Relationship Id="rId1" Type="http://schemas.openxmlformats.org/officeDocument/2006/relationships/hyperlink" Target="https://www.normattiva.it/uri-res/N2Ls?urn:nir:stato:codice.civile:1942-03-16;262~art2328" TargetMode="External"/><Relationship Id="rId2" Type="http://schemas.openxmlformats.org/officeDocument/2006/relationships/slideLayout" Target="../slideLayouts/slideLayout12.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76.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2.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9.xml.rels><?xml version="1.0" encoding="UTF-8"?>
<Relationships xmlns="http://schemas.openxmlformats.org/package/2006/relationships"><Relationship Id="rId1" Type="http://schemas.openxmlformats.org/officeDocument/2006/relationships/hyperlink" Target="https://www.normattiva.it/uri-res/N2Ls?urn:nir:stato:decreto.legislativo:2011-06-23;118" TargetMode="External"/><Relationship Id="rId2" Type="http://schemas.openxmlformats.org/officeDocument/2006/relationships/slideLayout" Target="../slideLayouts/slideLayout5.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9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96.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9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8.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99.xml.rels><?xml version="1.0" encoding="UTF-8"?>
<Relationships xmlns="http://schemas.openxmlformats.org/package/2006/relationships"><Relationship Id="rId1" Type="http://schemas.openxmlformats.org/officeDocument/2006/relationships/slideLayout" Target="../slideLayouts/slideLayout16.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 name="PlaceHolder 1"/>
          <p:cNvSpPr>
            <a:spLocks noGrp="1"/>
          </p:cNvSpPr>
          <p:nvPr>
            <p:ph type="title"/>
          </p:nvPr>
        </p:nvSpPr>
        <p:spPr>
          <a:xfrm>
            <a:off x="1506960" y="1384200"/>
            <a:ext cx="7766280" cy="3363120"/>
          </a:xfrm>
          <a:prstGeom prst="rect">
            <a:avLst/>
          </a:prstGeom>
          <a:noFill/>
          <a:ln w="0">
            <a:noFill/>
          </a:ln>
        </p:spPr>
        <p:txBody>
          <a:bodyPr lIns="91440" rIns="91440" tIns="45720" bIns="45720" anchor="t">
            <a:noAutofit/>
          </a:bodyPr>
          <a:p>
            <a:pPr indent="0" algn="ctr" defTabSz="457200">
              <a:lnSpc>
                <a:spcPct val="100000"/>
              </a:lnSpc>
              <a:buNone/>
              <a:tabLst>
                <a:tab algn="l" pos="0"/>
              </a:tabLst>
            </a:pPr>
            <a:r>
              <a:rPr b="1" lang="it-IT" sz="4400" spc="-1" strike="noStrike">
                <a:solidFill>
                  <a:schemeClr val="accent2">
                    <a:lumMod val="75000"/>
                  </a:schemeClr>
                </a:solidFill>
                <a:latin typeface="Trebuchet MS"/>
              </a:rPr>
              <a:t>I controlli dell’organo di revisione contabile sulla galassia delle partecipate</a:t>
            </a:r>
            <a:endParaRPr b="0" lang="it-IT" sz="4400" spc="-1" strike="noStrike">
              <a:solidFill>
                <a:schemeClr val="dk1"/>
              </a:solidFill>
              <a:latin typeface="Trebuchet MS"/>
            </a:endParaRPr>
          </a:p>
        </p:txBody>
      </p:sp>
      <p:sp>
        <p:nvSpPr>
          <p:cNvPr id="348" name="PlaceHolder 2"/>
          <p:cNvSpPr>
            <a:spLocks noGrp="1"/>
          </p:cNvSpPr>
          <p:nvPr>
            <p:ph type="subTitle"/>
          </p:nvPr>
        </p:nvSpPr>
        <p:spPr>
          <a:xfrm>
            <a:off x="1506960" y="5100480"/>
            <a:ext cx="7766280" cy="474480"/>
          </a:xfrm>
          <a:prstGeom prst="rect">
            <a:avLst/>
          </a:prstGeom>
          <a:noFill/>
          <a:ln w="0">
            <a:noFill/>
          </a:ln>
        </p:spPr>
        <p:txBody>
          <a:bodyPr lIns="91440" rIns="91440" tIns="45720" bIns="45720" anchor="t">
            <a:normAutofit/>
          </a:bodyPr>
          <a:p>
            <a:pPr marL="228600" indent="0" algn="r" defTabSz="457200">
              <a:lnSpc>
                <a:spcPct val="100000"/>
              </a:lnSpc>
              <a:spcBef>
                <a:spcPts val="1001"/>
              </a:spcBef>
              <a:buNone/>
              <a:tabLst>
                <a:tab algn="l" pos="0"/>
              </a:tabLst>
            </a:pPr>
            <a:r>
              <a:rPr b="1" lang="it-IT" sz="2000" spc="-1" strike="noStrike">
                <a:solidFill>
                  <a:schemeClr val="dk1">
                    <a:lumMod val="95000"/>
                    <a:lumOff val="5000"/>
                  </a:schemeClr>
                </a:solidFill>
                <a:latin typeface="Trebuchet MS"/>
              </a:rPr>
              <a:t>Relatore: D.ssa Anna Guiducci</a:t>
            </a:r>
            <a:endParaRPr b="0" lang="it-IT"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CasellaDiTesto 4"/>
          <p:cNvSpPr/>
          <p:nvPr/>
        </p:nvSpPr>
        <p:spPr>
          <a:xfrm>
            <a:off x="1174320" y="950400"/>
            <a:ext cx="7991640" cy="559224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spcAft>
                <a:spcPts val="601"/>
              </a:spcAft>
            </a:pPr>
            <a:r>
              <a:rPr b="1" lang="it-IT" sz="2800" spc="-1" strike="noStrike">
                <a:solidFill>
                  <a:srgbClr val="19191a"/>
                </a:solidFill>
                <a:highlight>
                  <a:srgbClr val="00ff00"/>
                </a:highlight>
                <a:latin typeface="Titillium Web"/>
              </a:rPr>
              <a:t>Art. 147-quater Tuel</a:t>
            </a:r>
            <a:endParaRPr b="0" lang="it-IT" sz="2800" spc="-1" strike="noStrike">
              <a:solidFill>
                <a:srgbClr val="000000"/>
              </a:solidFill>
              <a:latin typeface="Arial"/>
            </a:endParaRPr>
          </a:p>
          <a:p>
            <a:pPr algn="ctr" defTabSz="914400">
              <a:lnSpc>
                <a:spcPct val="100000"/>
              </a:lnSpc>
            </a:pPr>
            <a:r>
              <a:rPr b="1" lang="it-IT" sz="2800" spc="-1" strike="noStrike">
                <a:solidFill>
                  <a:srgbClr val="19191a"/>
                </a:solidFill>
                <a:highlight>
                  <a:srgbClr val="00ff00"/>
                </a:highlight>
                <a:latin typeface="Titillium Web"/>
              </a:rPr>
              <a:t>Controlli sulle società partecipate non quotate</a:t>
            </a:r>
            <a:endParaRPr b="0" lang="it-IT" sz="2800" spc="-1" strike="noStrike">
              <a:solidFill>
                <a:srgbClr val="000000"/>
              </a:solidFill>
              <a:latin typeface="Arial"/>
            </a:endParaRPr>
          </a:p>
          <a:p>
            <a:pPr algn="ctr" defTabSz="914400">
              <a:lnSpc>
                <a:spcPct val="100000"/>
              </a:lnSpc>
            </a:pPr>
            <a:endParaRPr b="0" lang="it-IT" sz="2000" spc="-1" strike="noStrike">
              <a:solidFill>
                <a:srgbClr val="000000"/>
              </a:solidFill>
              <a:latin typeface="Arial"/>
            </a:endParaRPr>
          </a:p>
          <a:p>
            <a:pPr defTabSz="914400">
              <a:lnSpc>
                <a:spcPct val="100000"/>
              </a:lnSpc>
            </a:pPr>
            <a:r>
              <a:rPr b="1" lang="it-IT" sz="1800" spc="-1" strike="noStrike">
                <a:solidFill>
                  <a:srgbClr val="19191a"/>
                </a:solidFill>
                <a:latin typeface="Titillium Web"/>
              </a:rPr>
              <a:t>1. </a:t>
            </a:r>
            <a:r>
              <a:rPr b="0" lang="it-IT" sz="1800" spc="-1" strike="noStrike">
                <a:solidFill>
                  <a:srgbClr val="19191a"/>
                </a:solidFill>
                <a:latin typeface="Titillium Web"/>
              </a:rPr>
              <a:t>L'ente locale definisce, secondo la propria autonomia organizzativa, </a:t>
            </a:r>
            <a:r>
              <a:rPr b="0" lang="it-IT" sz="1800" spc="-1" strike="noStrike">
                <a:solidFill>
                  <a:srgbClr val="19191a"/>
                </a:solidFill>
                <a:highlight>
                  <a:srgbClr val="ffff00"/>
                </a:highlight>
                <a:latin typeface="Titillium Web"/>
              </a:rPr>
              <a:t>un sistema di controlli </a:t>
            </a:r>
            <a:r>
              <a:rPr b="0" lang="it-IT" sz="1800" spc="-1" strike="noStrike">
                <a:solidFill>
                  <a:srgbClr val="19191a"/>
                </a:solidFill>
                <a:latin typeface="Titillium Web"/>
              </a:rPr>
              <a:t>sulle società </a:t>
            </a:r>
            <a:r>
              <a:rPr b="0" lang="it-IT" sz="1800" spc="-1" strike="noStrike" u="sng">
                <a:solidFill>
                  <a:srgbClr val="19191a"/>
                </a:solidFill>
                <a:uFillTx/>
                <a:latin typeface="Titillium Web"/>
              </a:rPr>
              <a:t>non quotate</a:t>
            </a:r>
            <a:r>
              <a:rPr b="0" lang="it-IT" sz="1800" spc="-1" strike="noStrike">
                <a:solidFill>
                  <a:srgbClr val="19191a"/>
                </a:solidFill>
                <a:latin typeface="Titillium Web"/>
              </a:rPr>
              <a:t>, partecipate dallo stesso ente locale. Tali controlli sono esercitati dalle strutture proprie dell'ente locale, che ne sono responsabili.</a:t>
            </a:r>
            <a:br>
              <a:rPr sz="1800"/>
            </a:br>
            <a:endParaRPr b="0" lang="it-IT" sz="1800" spc="-1" strike="noStrike">
              <a:solidFill>
                <a:srgbClr val="000000"/>
              </a:solidFill>
              <a:latin typeface="Arial"/>
            </a:endParaRPr>
          </a:p>
          <a:p>
            <a:pPr defTabSz="914400">
              <a:lnSpc>
                <a:spcPct val="100000"/>
              </a:lnSpc>
            </a:pPr>
            <a:r>
              <a:rPr b="1" lang="it-IT" sz="1800" spc="-1" strike="noStrike">
                <a:solidFill>
                  <a:srgbClr val="19191a"/>
                </a:solidFill>
                <a:latin typeface="Titillium Web"/>
              </a:rPr>
              <a:t>2. </a:t>
            </a:r>
            <a:r>
              <a:rPr b="0" lang="it-IT" sz="1800" spc="-1" strike="noStrike">
                <a:solidFill>
                  <a:srgbClr val="19191a"/>
                </a:solidFill>
                <a:latin typeface="Titillium Web"/>
              </a:rPr>
              <a:t>Per l'attuazione di quanto previsto al comma 1 del presente articolo, l'amministrazione definisce preventivamente, in riferimento all'articolo 170, comma 6, gli </a:t>
            </a:r>
            <a:r>
              <a:rPr b="0" lang="it-IT" sz="1800" spc="-1" strike="noStrike" u="sng">
                <a:solidFill>
                  <a:srgbClr val="19191a"/>
                </a:solidFill>
                <a:highlight>
                  <a:srgbClr val="ffff00"/>
                </a:highlight>
                <a:uFillTx/>
                <a:latin typeface="Titillium Web"/>
              </a:rPr>
              <a:t>obiettivi gestionali a cui deve tendere la società partecipata</a:t>
            </a:r>
            <a:r>
              <a:rPr b="0" lang="it-IT" sz="1800" spc="-1" strike="noStrike">
                <a:solidFill>
                  <a:srgbClr val="19191a"/>
                </a:solidFill>
                <a:latin typeface="Titillium Web"/>
              </a:rPr>
              <a:t>, secondo parametri qualitativi e quantitativi, e organizza un idoneo sistema informativo finalizzato a rilevare i rapporti finanziari tra l'ente proprietario e la società, la situazione contabile, gestionale e organizzativa della società, i contratti di servizio, la qualità dei servizi, il rispetto delle norme di legge sui vincoli di finanza pubblica.</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2" name="PlaceHolder 1"/>
          <p:cNvSpPr>
            <a:spLocks noGrp="1"/>
          </p:cNvSpPr>
          <p:nvPr>
            <p:ph type="title"/>
          </p:nvPr>
        </p:nvSpPr>
        <p:spPr>
          <a:xfrm>
            <a:off x="797400" y="55404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0" lang="it-IT" sz="3600" spc="-1" strike="noStrike">
                <a:solidFill>
                  <a:schemeClr val="accent1"/>
                </a:solidFill>
                <a:latin typeface="Trebuchet MS"/>
              </a:rPr>
              <a:t>La sostenibilità finanziaria</a:t>
            </a:r>
            <a:endParaRPr b="0" lang="it-IT" sz="3600" spc="-1" strike="noStrike">
              <a:solidFill>
                <a:schemeClr val="dk1"/>
              </a:solidFill>
              <a:latin typeface="Trebuchet MS"/>
            </a:endParaRPr>
          </a:p>
        </p:txBody>
      </p:sp>
      <p:sp>
        <p:nvSpPr>
          <p:cNvPr id="513" name="CasellaDiTesto 3"/>
          <p:cNvSpPr/>
          <p:nvPr/>
        </p:nvSpPr>
        <p:spPr>
          <a:xfrm>
            <a:off x="304920" y="2336760"/>
            <a:ext cx="8845560" cy="338148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it-IT" sz="1800" spc="-1" strike="noStrike">
                <a:solidFill>
                  <a:schemeClr val="dk1"/>
                </a:solidFill>
                <a:latin typeface="Book Antiqua"/>
              </a:rPr>
              <a:t>la sostenibilità finanziaria si riferisce alla capacità della società di garantire, in via autonoma e in un adeguato lasso temporale di previsione, l’equilibrio economico-finanziario attraverso l’esercizio delle attività che ne costituiscono l’oggetto sociale. Si tratta di un elemento che è espressione della nozione stessa d’impresa contenuta nell’art. 2082 c.c.; quest’ultima norma, infatti, richiama, tra i requisiti qualificanti la figura dell’imprenditore, l’esercizio di un’attività economica, ossia di un’attività fondata su un modello organizzativo e operativo idoneo a generare ricavi che remunerino i fattori produttivi utilizzati. Al riguardo, la giurisprudenza civilistica appare consolidata nel riconoscere, quale requisito oggettivo alla base della figura dell’imprenditore commerciale, “</a:t>
            </a:r>
            <a:r>
              <a:rPr b="0" i="1" lang="it-IT" sz="1800" spc="-1" strike="noStrike">
                <a:solidFill>
                  <a:schemeClr val="dk1"/>
                </a:solidFill>
                <a:latin typeface="Book Antiqua"/>
              </a:rPr>
              <a:t>l’obiettiva economicità dell’attività esercitata, intesa quale proporzionalità tra costi e ricavi (c.d. lucro oggettivo)</a:t>
            </a:r>
            <a:r>
              <a:rPr b="0" lang="it-IT" sz="1800" spc="-1" strike="noStrike">
                <a:solidFill>
                  <a:schemeClr val="dk1"/>
                </a:solidFill>
                <a:latin typeface="Book Antiqua"/>
              </a:rPr>
              <a:t>” (Cass. civ. Sez. VI, ordinanza. 12 luglio 2016, n. 14250). </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4" name="CasellaDiTesto 2"/>
          <p:cNvSpPr/>
          <p:nvPr/>
        </p:nvSpPr>
        <p:spPr>
          <a:xfrm>
            <a:off x="591120" y="1043640"/>
            <a:ext cx="8688240" cy="365580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it-IT" sz="1800" spc="-1" strike="noStrike">
                <a:solidFill>
                  <a:srgbClr val="000000"/>
                </a:solidFill>
                <a:latin typeface="Book Antiqua"/>
              </a:rPr>
              <a:t>Nel caso delle società a partecipazione pubblica, poi, la valutazione della </a:t>
            </a:r>
            <a:r>
              <a:rPr b="1" lang="it-IT" sz="1800" spc="-1" strike="noStrike">
                <a:solidFill>
                  <a:srgbClr val="000000"/>
                </a:solidFill>
                <a:latin typeface="Book Antiqua"/>
              </a:rPr>
              <a:t>sostenibilità finanziaria </a:t>
            </a:r>
            <a:r>
              <a:rPr b="0" lang="it-IT" sz="1800" spc="-1" strike="noStrike">
                <a:solidFill>
                  <a:srgbClr val="000000"/>
                </a:solidFill>
                <a:latin typeface="Book Antiqua"/>
              </a:rPr>
              <a:t>prospettica dell’attività, intesa come idoneità a preservare l’equilibrio tra ricavi e costi, assume rilievo particolarmente pregnante, stanti le rigide limitazioni imposte dall’art. 14 TUSP al socio pubblico con riguardo agli interventi di sostegno finanziario alle società partecipate in difficoltà, in virtù del principio di legalità finanziaria e del divieto di soccorso finanziario generalizzato, ampiamenti sviluppati dalla giurisprudenza contabile (</a:t>
            </a:r>
            <a:r>
              <a:rPr b="0" i="1" lang="it-IT" sz="1800" spc="-1" strike="noStrike">
                <a:solidFill>
                  <a:srgbClr val="000000"/>
                </a:solidFill>
                <a:latin typeface="Book Antiqua"/>
              </a:rPr>
              <a:t>ex multis </a:t>
            </a:r>
            <a:r>
              <a:rPr b="0" lang="it-IT" sz="1800" spc="-1" strike="noStrike">
                <a:solidFill>
                  <a:srgbClr val="000000"/>
                </a:solidFill>
                <a:latin typeface="Book Antiqua"/>
              </a:rPr>
              <a:t>Corte conti sez. controllo per la Lombardia, n. 753/2010/PAR). </a:t>
            </a:r>
            <a:endParaRPr b="0" lang="it-IT" sz="1800" spc="-1" strike="noStrike">
              <a:solidFill>
                <a:srgbClr val="000000"/>
              </a:solidFill>
              <a:latin typeface="Arial"/>
            </a:endParaRPr>
          </a:p>
          <a:p>
            <a:pPr defTabSz="457200">
              <a:lnSpc>
                <a:spcPct val="100000"/>
              </a:lnSpc>
            </a:pPr>
            <a:endParaRPr b="0" lang="it-IT" sz="1800" spc="-1" strike="noStrike">
              <a:solidFill>
                <a:srgbClr val="000000"/>
              </a:solidFill>
              <a:latin typeface="Arial"/>
            </a:endParaRPr>
          </a:p>
          <a:p>
            <a:pPr defTabSz="457200">
              <a:lnSpc>
                <a:spcPct val="100000"/>
              </a:lnSpc>
            </a:pPr>
            <a:r>
              <a:rPr b="0" lang="it-IT" sz="1800" spc="-1" strike="noStrike">
                <a:solidFill>
                  <a:srgbClr val="000000"/>
                </a:solidFill>
                <a:latin typeface="Book Antiqua"/>
              </a:rPr>
              <a:t>Così definita, la sostenibilità finanziaria sul piano oggettivo dell’operazione di investimento societario deve essere attentamente scandagliata dall’Amministrazione pubblica, nell’ambito del proprio </a:t>
            </a:r>
            <a:r>
              <a:rPr b="0" i="1" lang="it-IT" sz="1800" spc="-1" strike="noStrike">
                <a:solidFill>
                  <a:srgbClr val="000000"/>
                </a:solidFill>
                <a:latin typeface="Book Antiqua"/>
              </a:rPr>
              <a:t>iter </a:t>
            </a:r>
            <a:r>
              <a:rPr b="0" lang="it-IT" sz="1800" spc="-1" strike="noStrike">
                <a:solidFill>
                  <a:srgbClr val="000000"/>
                </a:solidFill>
                <a:latin typeface="Book Antiqua"/>
              </a:rPr>
              <a:t>istruttorio interno, facendo ricorso agli strumenti messi a disposizione dalle scienze aziendalistiche. </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5"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0" lang="it-IT" sz="3600" spc="-1" strike="noStrike">
                <a:solidFill>
                  <a:schemeClr val="accent1"/>
                </a:solidFill>
                <a:latin typeface="Trebuchet MS"/>
              </a:rPr>
              <a:t>La sostenibilità finanziaria</a:t>
            </a:r>
            <a:endParaRPr b="0" lang="it-IT" sz="3600" spc="-1" strike="noStrike">
              <a:solidFill>
                <a:schemeClr val="dk1"/>
              </a:solidFill>
              <a:latin typeface="Trebuchet MS"/>
            </a:endParaRPr>
          </a:p>
        </p:txBody>
      </p:sp>
      <p:sp>
        <p:nvSpPr>
          <p:cNvPr id="516" name="CasellaDiTesto 3"/>
          <p:cNvSpPr/>
          <p:nvPr/>
        </p:nvSpPr>
        <p:spPr>
          <a:xfrm>
            <a:off x="452520" y="3075840"/>
            <a:ext cx="8697600" cy="255852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it-IT" sz="1800" spc="-1" strike="noStrike">
                <a:solidFill>
                  <a:srgbClr val="000000"/>
                </a:solidFill>
                <a:latin typeface="Book Antiqua"/>
              </a:rPr>
              <a:t>Quanto al relativo contenuto</a:t>
            </a:r>
            <a:r>
              <a:rPr b="0" lang="it-IT" sz="1800" spc="-1" strike="noStrike">
                <a:solidFill>
                  <a:srgbClr val="000000"/>
                </a:solidFill>
                <a:highlight>
                  <a:srgbClr val="00ff00"/>
                </a:highlight>
                <a:latin typeface="Book Antiqua"/>
              </a:rPr>
              <a:t>, il </a:t>
            </a:r>
            <a:r>
              <a:rPr b="0" i="1" lang="it-IT" sz="1800" spc="-1" strike="noStrike">
                <a:solidFill>
                  <a:srgbClr val="000000"/>
                </a:solidFill>
                <a:highlight>
                  <a:srgbClr val="00ff00"/>
                </a:highlight>
                <a:latin typeface="Book Antiqua"/>
              </a:rPr>
              <a:t>Business Plan </a:t>
            </a:r>
            <a:r>
              <a:rPr b="0" lang="it-IT" sz="1800" spc="-1" strike="noStrike">
                <a:solidFill>
                  <a:srgbClr val="000000"/>
                </a:solidFill>
                <a:latin typeface="Book Antiqua"/>
              </a:rPr>
              <a:t>(o altro documento equipollente), nella prospettiva della pianificazione aziendale, deve fornire gli elementi descrittivi relativi all’operazione societaria che si intende eseguire: nel caso di acquisto di partecipazioni, occorrerà fornire un quadro della società in cui si intende investire, che ne riepiloghi l’evoluzione operativa ed economica degli ultimi esercizi; nel caso di nuova iniziativa sarà necessario esternare le linee generali del progetto, con particolare riferimento al contesto del mercato di riferimento, in termini di domanda potenziale e di offerta già esistente, e al posizionamento strategico che la società si prefigge di conseguire. Tali </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7"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0" lang="it-IT" sz="3600" spc="-1" strike="noStrike">
                <a:solidFill>
                  <a:schemeClr val="accent1"/>
                </a:solidFill>
                <a:latin typeface="Trebuchet MS"/>
              </a:rPr>
              <a:t>La convenienza economica</a:t>
            </a:r>
            <a:endParaRPr b="0" lang="it-IT" sz="3600" spc="-1" strike="noStrike">
              <a:solidFill>
                <a:schemeClr val="dk1"/>
              </a:solidFill>
              <a:latin typeface="Trebuchet MS"/>
            </a:endParaRPr>
          </a:p>
        </p:txBody>
      </p:sp>
      <p:sp>
        <p:nvSpPr>
          <p:cNvPr id="518" name="CasellaDiTesto 3"/>
          <p:cNvSpPr/>
          <p:nvPr/>
        </p:nvSpPr>
        <p:spPr>
          <a:xfrm>
            <a:off x="556560" y="2099520"/>
            <a:ext cx="8596080" cy="228420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it-IT" sz="1800" spc="-1" strike="noStrike">
                <a:solidFill>
                  <a:srgbClr val="000000"/>
                </a:solidFill>
                <a:latin typeface="Book Antiqua"/>
              </a:rPr>
              <a:t>Accanto alla sostenibilità finanziaria, la motivazione analitica dell’atto deliberativo deve esternare altresì le ragioni di convenienza economica sottese alla scelta di fare ricorso allo strumento societario. Anche tale nozione trova una definizione nel Codice dei contratti pubblici, il quale, all’articolo 3, comma 1, lettera fff), descrive la convenienza economica, sempre in tema di contratti di concessione e di operazioni di partenariato, come </a:t>
            </a:r>
            <a:r>
              <a:rPr b="0" lang="it-IT" sz="1800" spc="-1" strike="noStrike">
                <a:solidFill>
                  <a:srgbClr val="000000"/>
                </a:solidFill>
                <a:highlight>
                  <a:srgbClr val="00ff00"/>
                </a:highlight>
                <a:latin typeface="Book Antiqua"/>
              </a:rPr>
              <a:t>“</a:t>
            </a:r>
            <a:r>
              <a:rPr b="0" i="1" lang="it-IT" sz="1800" spc="-1" strike="noStrike">
                <a:solidFill>
                  <a:srgbClr val="000000"/>
                </a:solidFill>
                <a:highlight>
                  <a:srgbClr val="00ff00"/>
                </a:highlight>
                <a:latin typeface="Book Antiqua"/>
              </a:rPr>
              <a:t>la capacità del progetto di creare valore nell’arco dell’efficacia del contratto e di generare un livello di redditività adeguato per il capitale investito</a:t>
            </a:r>
            <a:r>
              <a:rPr b="0" lang="it-IT" sz="1800" spc="-1" strike="noStrike">
                <a:solidFill>
                  <a:srgbClr val="000000"/>
                </a:solidFill>
                <a:highlight>
                  <a:srgbClr val="00ff00"/>
                </a:highlight>
                <a:latin typeface="Book Antiqua"/>
              </a:rPr>
              <a:t>”. </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9"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1" lang="it-IT" sz="3600" spc="-1" strike="noStrike">
                <a:solidFill>
                  <a:schemeClr val="accent2">
                    <a:lumMod val="75000"/>
                  </a:schemeClr>
                </a:solidFill>
                <a:latin typeface="Trebuchet MS"/>
              </a:rPr>
              <a:t>Emilia Romagna 32/2023</a:t>
            </a:r>
            <a:br>
              <a:rPr sz="3600"/>
            </a:br>
            <a:endParaRPr b="0" lang="it-IT" sz="3600" spc="-1" strike="noStrike">
              <a:solidFill>
                <a:schemeClr val="dk1"/>
              </a:solidFill>
              <a:latin typeface="Trebuchet MS"/>
            </a:endParaRPr>
          </a:p>
        </p:txBody>
      </p:sp>
      <p:sp>
        <p:nvSpPr>
          <p:cNvPr id="520" name="PlaceHolder 2"/>
          <p:cNvSpPr>
            <a:spLocks noGrp="1"/>
          </p:cNvSpPr>
          <p:nvPr>
            <p:ph/>
          </p:nvPr>
        </p:nvSpPr>
        <p:spPr>
          <a:xfrm>
            <a:off x="677160" y="1325520"/>
            <a:ext cx="9120240" cy="4922280"/>
          </a:xfrm>
          <a:prstGeom prst="rect">
            <a:avLst/>
          </a:prstGeom>
          <a:noFill/>
          <a:ln w="0">
            <a:noFill/>
          </a:ln>
        </p:spPr>
        <p:txBody>
          <a:bodyPr lIns="91440" rIns="91440" tIns="45720" bIns="45720" anchor="t">
            <a:normAutofit/>
          </a:bodyPr>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Questionario per la verifica di </a:t>
            </a:r>
            <a:r>
              <a:rPr b="1" lang="it-IT" sz="1800" spc="-1" strike="noStrike">
                <a:solidFill>
                  <a:schemeClr val="dk1">
                    <a:lumMod val="95000"/>
                    <a:lumOff val="5000"/>
                  </a:schemeClr>
                </a:solidFill>
                <a:latin typeface="Trebuchet MS"/>
              </a:rPr>
              <a:t>tipologia, vincolo di scopo e di attività</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Per le società già esistenti, dovranno essere </a:t>
            </a:r>
            <a:r>
              <a:rPr b="1" lang="it-IT" sz="1800" spc="-1" strike="noStrike">
                <a:solidFill>
                  <a:schemeClr val="dk1">
                    <a:lumMod val="95000"/>
                    <a:lumOff val="5000"/>
                  </a:schemeClr>
                </a:solidFill>
                <a:latin typeface="Trebuchet MS"/>
              </a:rPr>
              <a:t>allegati</a:t>
            </a:r>
            <a:r>
              <a:rPr b="0" lang="it-IT" sz="1800" spc="-1" strike="noStrike">
                <a:solidFill>
                  <a:schemeClr val="dk1">
                    <a:lumMod val="95000"/>
                    <a:lumOff val="5000"/>
                  </a:schemeClr>
                </a:solidFill>
                <a:latin typeface="Trebuchet MS"/>
              </a:rPr>
              <a:t>:</a:t>
            </a:r>
            <a:endParaRPr b="0" lang="it-IT" sz="18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tabLst>
                <a:tab algn="l" pos="0"/>
              </a:tabLst>
            </a:pPr>
            <a:r>
              <a:rPr b="0" lang="it-IT" sz="1800" spc="-1" strike="noStrike">
                <a:solidFill>
                  <a:schemeClr val="dk1">
                    <a:lumMod val="95000"/>
                    <a:lumOff val="5000"/>
                  </a:schemeClr>
                </a:solidFill>
                <a:latin typeface="Trebuchet MS"/>
              </a:rPr>
              <a:t>a) i bilanci d’esercizio degli ultimi tre anni (stato patrimoniale, conto economico, nota integrativa e rendiconto finanziario);</a:t>
            </a:r>
            <a:endParaRPr b="0" lang="it-IT" sz="18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tabLst>
                <a:tab algn="l" pos="0"/>
              </a:tabLst>
            </a:pPr>
            <a:r>
              <a:rPr b="0" lang="it-IT" sz="1800" spc="-1" strike="noStrike">
                <a:solidFill>
                  <a:schemeClr val="dk1">
                    <a:lumMod val="95000"/>
                    <a:lumOff val="5000"/>
                  </a:schemeClr>
                </a:solidFill>
                <a:latin typeface="Trebuchet MS"/>
              </a:rPr>
              <a:t>b) la relazione sulla gestione;</a:t>
            </a:r>
            <a:endParaRPr b="0" lang="it-IT" sz="18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tabLst>
                <a:tab algn="l" pos="0"/>
              </a:tabLst>
            </a:pPr>
            <a:r>
              <a:rPr b="0" lang="it-IT" sz="1800" spc="-1" strike="noStrike">
                <a:solidFill>
                  <a:schemeClr val="dk1">
                    <a:lumMod val="95000"/>
                    <a:lumOff val="5000"/>
                  </a:schemeClr>
                </a:solidFill>
                <a:latin typeface="Trebuchet MS"/>
              </a:rPr>
              <a:t>c) le relazioni degli organi di controllo (collegio sindacale, sindaco unico, revisore unico, società di revisione), ove disponibili;</a:t>
            </a:r>
            <a:endParaRPr b="0" lang="it-IT" sz="18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tabLst>
                <a:tab algn="l" pos="0"/>
              </a:tabLst>
            </a:pPr>
            <a:r>
              <a:rPr b="0" lang="it-IT" sz="1800" spc="-1" strike="noStrike">
                <a:solidFill>
                  <a:schemeClr val="dk1">
                    <a:lumMod val="95000"/>
                    <a:lumOff val="5000"/>
                  </a:schemeClr>
                </a:solidFill>
                <a:latin typeface="Trebuchet MS"/>
              </a:rPr>
              <a:t>d) la relazione sul governo societario di cui all’art.6, comma 4, del d.lgs. n. 175/2016).</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Sia per società già esistenti che per le società oggetto di costituzione dovranno essere allegati:</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lo Statuto della Società, il </a:t>
            </a:r>
            <a:r>
              <a:rPr b="0" i="1" lang="it-IT" sz="1800" spc="-1" strike="noStrike">
                <a:solidFill>
                  <a:schemeClr val="dk1">
                    <a:lumMod val="95000"/>
                    <a:lumOff val="5000"/>
                  </a:schemeClr>
                </a:solidFill>
                <a:latin typeface="Trebuchet MS"/>
              </a:rPr>
              <a:t>Business plan </a:t>
            </a:r>
            <a:r>
              <a:rPr b="0" lang="it-IT" sz="1800" spc="-1" strike="noStrike">
                <a:solidFill>
                  <a:schemeClr val="dk1">
                    <a:lumMod val="95000"/>
                    <a:lumOff val="5000"/>
                  </a:schemeClr>
                </a:solidFill>
                <a:latin typeface="Trebuchet MS"/>
              </a:rPr>
              <a:t>o i Piani industriali con una proiezione a 3/5 anni, deve trattarsi di </a:t>
            </a:r>
            <a:r>
              <a:rPr b="0" i="1" lang="it-IT" sz="1800" spc="-1" strike="noStrike">
                <a:solidFill>
                  <a:schemeClr val="dk1">
                    <a:lumMod val="95000"/>
                    <a:lumOff val="5000"/>
                  </a:schemeClr>
                </a:solidFill>
                <a:latin typeface="Trebuchet MS"/>
              </a:rPr>
              <a:t>business plan </a:t>
            </a:r>
            <a:r>
              <a:rPr b="0" lang="it-IT" sz="1800" spc="-1" strike="noStrike">
                <a:solidFill>
                  <a:schemeClr val="dk1">
                    <a:lumMod val="95000"/>
                    <a:lumOff val="5000"/>
                  </a:schemeClr>
                </a:solidFill>
                <a:latin typeface="Trebuchet MS"/>
              </a:rPr>
              <a:t>formalmente approvati o di cui sia comunque noto il soggetto/i soggetti che lo hanno redatto/approvato.</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1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1" name="PlaceHolder 1"/>
          <p:cNvSpPr>
            <a:spLocks noGrp="1"/>
          </p:cNvSpPr>
          <p:nvPr>
            <p:ph type="title"/>
          </p:nvPr>
        </p:nvSpPr>
        <p:spPr>
          <a:xfrm>
            <a:off x="677160" y="609480"/>
            <a:ext cx="9405360" cy="1320120"/>
          </a:xfrm>
          <a:prstGeom prst="rect">
            <a:avLst/>
          </a:prstGeom>
          <a:noFill/>
          <a:ln w="0">
            <a:noFill/>
          </a:ln>
        </p:spPr>
        <p:txBody>
          <a:bodyPr lIns="91440" rIns="91440" tIns="45720" bIns="45720" anchor="t">
            <a:normAutofit fontScale="93422"/>
          </a:bodyPr>
          <a:p>
            <a:pPr indent="0" defTabSz="457200">
              <a:lnSpc>
                <a:spcPct val="100000"/>
              </a:lnSpc>
              <a:buNone/>
              <a:tabLst>
                <a:tab algn="l" pos="0"/>
              </a:tabLst>
            </a:pPr>
            <a:r>
              <a:rPr b="1" lang="it-IT" sz="3300" spc="-1" strike="noStrike">
                <a:solidFill>
                  <a:schemeClr val="accent2">
                    <a:lumMod val="50000"/>
                  </a:schemeClr>
                </a:solidFill>
                <a:latin typeface="Trebuchet MS"/>
              </a:rPr>
              <a:t>Convenienza economica e sostenibilità finanziaria</a:t>
            </a:r>
            <a:br>
              <a:rPr sz="3300"/>
            </a:br>
            <a:endParaRPr b="0" lang="it-IT" sz="3300" spc="-1" strike="noStrike">
              <a:solidFill>
                <a:schemeClr val="dk1"/>
              </a:solidFill>
              <a:latin typeface="Trebuchet MS"/>
            </a:endParaRPr>
          </a:p>
        </p:txBody>
      </p:sp>
      <p:pic>
        <p:nvPicPr>
          <p:cNvPr id="522" name="Segnaposto contenuto 3" descr=""/>
          <p:cNvPicPr/>
          <p:nvPr/>
        </p:nvPicPr>
        <p:blipFill>
          <a:blip r:embed="rId1"/>
          <a:srcRect l="65323" t="20644" r="15470" b="38703"/>
          <a:stretch/>
        </p:blipFill>
        <p:spPr>
          <a:xfrm>
            <a:off x="1911960" y="1543680"/>
            <a:ext cx="7281720" cy="4497840"/>
          </a:xfrm>
          <a:prstGeom prst="rect">
            <a:avLst/>
          </a:prstGeom>
          <a:ln w="0">
            <a:noFill/>
          </a:ln>
        </p:spPr>
      </p:pic>
    </p:spTree>
  </p:cSld>
  <mc:AlternateContent>
    <mc:Choice Requires="p14">
      <p:transition spd="slow" p14:dur="2000"/>
    </mc:Choice>
    <mc:Fallback>
      <p:transition spd="slow"/>
    </mc:Fallback>
  </mc:AlternateContent>
</p:sld>
</file>

<file path=ppt/slides/slide1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3" name="PlaceHolder 1"/>
          <p:cNvSpPr>
            <a:spLocks noGrp="1"/>
          </p:cNvSpPr>
          <p:nvPr>
            <p:ph type="title"/>
          </p:nvPr>
        </p:nvSpPr>
        <p:spPr>
          <a:xfrm>
            <a:off x="400320" y="609480"/>
            <a:ext cx="10009440" cy="1320120"/>
          </a:xfrm>
          <a:prstGeom prst="rect">
            <a:avLst/>
          </a:prstGeom>
          <a:noFill/>
          <a:ln w="0">
            <a:noFill/>
          </a:ln>
        </p:spPr>
        <p:txBody>
          <a:bodyPr lIns="91440" rIns="91440" tIns="45720" bIns="45720" anchor="t">
            <a:normAutofit/>
          </a:bodyPr>
          <a:p>
            <a:pPr indent="0" defTabSz="457200">
              <a:lnSpc>
                <a:spcPct val="100000"/>
              </a:lnSpc>
              <a:buNone/>
              <a:tabLst>
                <a:tab algn="l" pos="0"/>
              </a:tabLst>
            </a:pPr>
            <a:r>
              <a:rPr b="1" lang="it-IT" sz="3100" spc="-1" strike="noStrike">
                <a:solidFill>
                  <a:schemeClr val="accent2">
                    <a:lumMod val="50000"/>
                  </a:schemeClr>
                </a:solidFill>
                <a:latin typeface="Trebuchet MS"/>
              </a:rPr>
              <a:t>Convenienza economica e sostenibilità finanziaria</a:t>
            </a:r>
            <a:br>
              <a:rPr sz="3100"/>
            </a:br>
            <a:endParaRPr b="0" lang="it-IT" sz="3100" spc="-1" strike="noStrike">
              <a:solidFill>
                <a:schemeClr val="dk1"/>
              </a:solidFill>
              <a:latin typeface="Trebuchet MS"/>
            </a:endParaRPr>
          </a:p>
        </p:txBody>
      </p:sp>
      <p:pic>
        <p:nvPicPr>
          <p:cNvPr id="524" name="Segnaposto contenuto 6" descr=""/>
          <p:cNvPicPr/>
          <p:nvPr/>
        </p:nvPicPr>
        <p:blipFill>
          <a:blip r:embed="rId1"/>
          <a:srcRect l="63555" t="35447" r="15493" b="29422"/>
          <a:stretch/>
        </p:blipFill>
        <p:spPr>
          <a:xfrm>
            <a:off x="1229400" y="1608840"/>
            <a:ext cx="7660440" cy="3843360"/>
          </a:xfrm>
          <a:prstGeom prst="rect">
            <a:avLst/>
          </a:prstGeom>
          <a:ln w="0">
            <a:noFill/>
          </a:ln>
        </p:spPr>
      </p:pic>
    </p:spTree>
  </p:cSld>
  <mc:AlternateContent>
    <mc:Choice Requires="p14">
      <p:transition spd="slow" p14:dur="2000"/>
    </mc:Choice>
    <mc:Fallback>
      <p:transition spd="slow"/>
    </mc:Fallback>
  </mc:AlternateContent>
</p:sld>
</file>

<file path=ppt/slides/slide1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5" name="PlaceHolder 1"/>
          <p:cNvSpPr>
            <a:spLocks noGrp="1"/>
          </p:cNvSpPr>
          <p:nvPr>
            <p:ph type="title"/>
          </p:nvPr>
        </p:nvSpPr>
        <p:spPr>
          <a:xfrm>
            <a:off x="677160" y="609480"/>
            <a:ext cx="9204120" cy="1320120"/>
          </a:xfrm>
          <a:prstGeom prst="rect">
            <a:avLst/>
          </a:prstGeom>
          <a:noFill/>
          <a:ln w="0">
            <a:noFill/>
          </a:ln>
        </p:spPr>
        <p:txBody>
          <a:bodyPr lIns="91440" rIns="91440" tIns="45720" bIns="45720" anchor="t">
            <a:normAutofit/>
          </a:bodyPr>
          <a:p>
            <a:pPr indent="0" defTabSz="457200">
              <a:lnSpc>
                <a:spcPct val="100000"/>
              </a:lnSpc>
              <a:buNone/>
              <a:tabLst>
                <a:tab algn="l" pos="0"/>
              </a:tabLst>
            </a:pPr>
            <a:r>
              <a:rPr b="1" lang="it-IT" sz="3000" spc="-1" strike="noStrike">
                <a:solidFill>
                  <a:schemeClr val="accent2">
                    <a:lumMod val="50000"/>
                  </a:schemeClr>
                </a:solidFill>
                <a:latin typeface="Trebuchet MS"/>
              </a:rPr>
              <a:t>Convenienza economica e sostenibilità finanziaria</a:t>
            </a:r>
            <a:br>
              <a:rPr sz="3000"/>
            </a:br>
            <a:endParaRPr b="0" lang="it-IT" sz="3000" spc="-1" strike="noStrike">
              <a:solidFill>
                <a:schemeClr val="dk1"/>
              </a:solidFill>
              <a:latin typeface="Trebuchet MS"/>
            </a:endParaRPr>
          </a:p>
        </p:txBody>
      </p:sp>
      <p:pic>
        <p:nvPicPr>
          <p:cNvPr id="526" name="Segnaposto contenuto 3" descr=""/>
          <p:cNvPicPr/>
          <p:nvPr/>
        </p:nvPicPr>
        <p:blipFill>
          <a:blip r:embed="rId1"/>
          <a:srcRect l="63359" t="29304" r="16536" b="26491"/>
          <a:stretch/>
        </p:blipFill>
        <p:spPr>
          <a:xfrm>
            <a:off x="1632600" y="1443240"/>
            <a:ext cx="6940440" cy="3971160"/>
          </a:xfrm>
          <a:prstGeom prst="rect">
            <a:avLst/>
          </a:prstGeom>
          <a:ln w="0">
            <a:noFill/>
          </a:ln>
        </p:spPr>
      </p:pic>
    </p:spTree>
  </p:cSld>
  <mc:AlternateContent>
    <mc:Choice Requires="p14">
      <p:transition spd="slow" p14:dur="2000"/>
    </mc:Choice>
    <mc:Fallback>
      <p:transition spd="slow"/>
    </mc:Fallback>
  </mc:AlternateContent>
</p:sld>
</file>

<file path=ppt/slides/slide1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7" name="PlaceHolder 1"/>
          <p:cNvSpPr>
            <a:spLocks noGrp="1"/>
          </p:cNvSpPr>
          <p:nvPr>
            <p:ph/>
          </p:nvPr>
        </p:nvSpPr>
        <p:spPr>
          <a:xfrm>
            <a:off x="677160" y="2160720"/>
            <a:ext cx="8596080" cy="3880080"/>
          </a:xfrm>
          <a:prstGeom prst="rect">
            <a:avLst/>
          </a:prstGeom>
          <a:noFill/>
          <a:ln w="0">
            <a:noFill/>
          </a:ln>
        </p:spPr>
        <p:txBody>
          <a:bodyPr lIns="91440" rIns="91440" tIns="45720" bIns="45720" anchor="t">
            <a:noAutofit/>
          </a:bodyPr>
          <a:p>
            <a:pPr indent="0" defTabSz="457200">
              <a:lnSpc>
                <a:spcPct val="100000"/>
              </a:lnSpc>
              <a:spcBef>
                <a:spcPts val="1001"/>
              </a:spcBef>
              <a:buNone/>
              <a:tabLst>
                <a:tab algn="l" pos="0"/>
              </a:tabLst>
            </a:pPr>
            <a:r>
              <a:rPr b="1" lang="it-IT" sz="2400" spc="-1" strike="noStrike">
                <a:solidFill>
                  <a:schemeClr val="dk1">
                    <a:lumMod val="95000"/>
                    <a:lumOff val="5000"/>
                  </a:schemeClr>
                </a:solidFill>
                <a:latin typeface="Trebuchet MS"/>
              </a:rPr>
              <a:t>Il parametro della compatibilità dell’operazione con la disciplina europea in materia di aiuti di Stato (art. 5, comma 2, Tusp)</a:t>
            </a:r>
            <a:endParaRPr b="0" lang="it-IT" sz="24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1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8" name="PlaceHolder 1"/>
          <p:cNvSpPr>
            <a:spLocks noGrp="1"/>
          </p:cNvSpPr>
          <p:nvPr>
            <p:ph type="title"/>
          </p:nvPr>
        </p:nvSpPr>
        <p:spPr>
          <a:xfrm>
            <a:off x="573840" y="475200"/>
            <a:ext cx="9138600" cy="1562040"/>
          </a:xfrm>
          <a:prstGeom prst="rect">
            <a:avLst/>
          </a:prstGeom>
          <a:noFill/>
          <a:ln w="0">
            <a:noFill/>
          </a:ln>
        </p:spPr>
        <p:txBody>
          <a:bodyPr lIns="0" rIns="0" tIns="0" bIns="0" anchor="ctr">
            <a:noAutofit/>
          </a:bodyPr>
          <a:p>
            <a:pPr indent="0" defTabSz="914400">
              <a:lnSpc>
                <a:spcPct val="90000"/>
              </a:lnSpc>
              <a:buNone/>
            </a:pPr>
            <a:br>
              <a:rPr sz="4400"/>
            </a:br>
            <a:r>
              <a:rPr b="1" lang="it-IT" sz="4400" spc="-1" strike="noStrike">
                <a:solidFill>
                  <a:schemeClr val="dk1"/>
                </a:solidFill>
                <a:latin typeface="Trebuchet MS"/>
              </a:rPr>
              <a:t>Responsabilità e compiti del revisore dei conti</a:t>
            </a:r>
            <a:br>
              <a:rPr sz="4400"/>
            </a:br>
            <a:endParaRPr b="0" lang="it-IT" sz="4400" spc="-1" strike="noStrike">
              <a:solidFill>
                <a:schemeClr val="dk1"/>
              </a:solidFill>
              <a:latin typeface="Trebuchet MS"/>
            </a:endParaRPr>
          </a:p>
        </p:txBody>
      </p:sp>
      <p:sp>
        <p:nvSpPr>
          <p:cNvPr id="529" name="PlaceHolder 2"/>
          <p:cNvSpPr>
            <a:spLocks noGrp="1"/>
          </p:cNvSpPr>
          <p:nvPr>
            <p:ph/>
          </p:nvPr>
        </p:nvSpPr>
        <p:spPr>
          <a:xfrm>
            <a:off x="421200" y="2037600"/>
            <a:ext cx="8852040" cy="4003200"/>
          </a:xfrm>
          <a:prstGeom prst="rect">
            <a:avLst/>
          </a:prstGeom>
          <a:noFill/>
          <a:ln w="0">
            <a:noFill/>
          </a:ln>
        </p:spPr>
        <p:txBody>
          <a:bodyPr lIns="0" rIns="0" tIns="0" bIns="0" anchor="t">
            <a:normAutofit/>
          </a:bodyPr>
          <a:p>
            <a:pPr indent="0" defTabSz="914400">
              <a:lnSpc>
                <a:spcPct val="100000"/>
              </a:lnSpc>
              <a:buNone/>
            </a:pPr>
            <a:r>
              <a:rPr b="1" lang="it-IT" sz="1800" spc="-1" strike="noStrike" u="sng">
                <a:solidFill>
                  <a:schemeClr val="dk1"/>
                </a:solidFill>
                <a:uFillTx/>
                <a:latin typeface="Trebuchet MS"/>
              </a:rPr>
              <a:t>verifica della conformità con le leggi e le normative vigenti </a:t>
            </a:r>
            <a:r>
              <a:rPr b="0" lang="it-IT" sz="1800" spc="-1" strike="noStrike">
                <a:solidFill>
                  <a:schemeClr val="dk1"/>
                </a:solidFill>
                <a:latin typeface="Trebuchet MS"/>
              </a:rPr>
              <a:t>così da accertare che ogni passaggio delle operazioni straordinarie sia conforme alle disposizioni legislative, regolamentari e agli atti amministrativi dell’ente locale.</a:t>
            </a:r>
            <a:endParaRPr b="0" lang="it-IT" sz="1800" spc="-1" strike="noStrike">
              <a:solidFill>
                <a:schemeClr val="dk1"/>
              </a:solidFill>
              <a:latin typeface="Trebuchet MS"/>
            </a:endParaRPr>
          </a:p>
          <a:p>
            <a:pPr indent="0" defTabSz="914400">
              <a:lnSpc>
                <a:spcPct val="100000"/>
              </a:lnSpc>
              <a:buNone/>
            </a:pPr>
            <a:r>
              <a:rPr b="1" lang="it-IT" sz="1800" spc="-1" strike="noStrike" u="sng">
                <a:solidFill>
                  <a:schemeClr val="dk1"/>
                </a:solidFill>
                <a:uFillTx/>
                <a:latin typeface="Trebuchet MS"/>
              </a:rPr>
              <a:t>Valutazione della corretta gestione finanziaria </a:t>
            </a:r>
            <a:r>
              <a:rPr b="0" lang="it-IT" sz="1800" spc="-1" strike="noStrike">
                <a:solidFill>
                  <a:schemeClr val="dk1"/>
                </a:solidFill>
                <a:latin typeface="Trebuchet MS"/>
              </a:rPr>
              <a:t>Nel contesto di operazioni aggregative, il revisore dovrebbe anche </a:t>
            </a:r>
            <a:r>
              <a:rPr b="0" lang="it-IT" sz="1800" spc="-1" strike="noStrike" u="sng">
                <a:solidFill>
                  <a:schemeClr val="dk1"/>
                </a:solidFill>
                <a:uFillTx/>
                <a:latin typeface="Trebuchet MS"/>
              </a:rPr>
              <a:t>esaminare la solidità finanziaria delle società coinvolte verificando che le operazioni proposte non compromettono la situazione patrimoniale e finanziaria dell’ente locale o delle società partecipate</a:t>
            </a:r>
            <a:r>
              <a:rPr b="0" lang="it-IT" sz="1800" spc="-1" strike="noStrike">
                <a:solidFill>
                  <a:schemeClr val="dk1"/>
                </a:solidFill>
                <a:latin typeface="Trebuchet MS"/>
              </a:rPr>
              <a:t>, né generano un rischio finanziario sproporzionato. Ciò implica una attenta analisi delle valutazioni economico-finanziarie che giustificano l’aggregazione, come la stima degli asset, la determinazione del valore d’impresa, e la sostenibilità del piano finanziario.</a:t>
            </a:r>
            <a:endParaRPr b="0" lang="it-IT" sz="1800" spc="-1" strike="noStrike">
              <a:solidFill>
                <a:schemeClr val="dk1"/>
              </a:solidFill>
              <a:latin typeface="Trebuchet MS"/>
            </a:endParaRPr>
          </a:p>
          <a:p>
            <a:pPr indent="0" defTabSz="914400">
              <a:lnSpc>
                <a:spcPct val="100000"/>
              </a:lnSpc>
              <a:buNone/>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CasellaDiTesto 2"/>
          <p:cNvSpPr/>
          <p:nvPr/>
        </p:nvSpPr>
        <p:spPr>
          <a:xfrm>
            <a:off x="762120" y="152280"/>
            <a:ext cx="8466840" cy="66733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it-IT" sz="1800" spc="-1" strike="noStrike">
                <a:solidFill>
                  <a:srgbClr val="19191a"/>
                </a:solidFill>
                <a:latin typeface="Titillium Web"/>
              </a:rPr>
              <a:t>3. </a:t>
            </a:r>
            <a:r>
              <a:rPr b="0" lang="it-IT" sz="1800" spc="-1" strike="noStrike">
                <a:solidFill>
                  <a:srgbClr val="19191a"/>
                </a:solidFill>
                <a:latin typeface="Titillium Web"/>
              </a:rPr>
              <a:t>Sulla base delle informazioni di cui al comma 2, l'ente locale effettua il monitoraggio periodico sull'andamento delle società non quotate partecipate, analizza gli scostamenti rispetto agli obiettivi assegnati e individua le opportune </a:t>
            </a:r>
            <a:r>
              <a:rPr b="0" lang="it-IT" sz="1800" spc="-1" strike="noStrike" u="sng">
                <a:solidFill>
                  <a:srgbClr val="19191a"/>
                </a:solidFill>
                <a:uFillTx/>
                <a:latin typeface="Titillium Web"/>
              </a:rPr>
              <a:t>azioni correttive</a:t>
            </a:r>
            <a:r>
              <a:rPr b="0" lang="it-IT" sz="1800" spc="-1" strike="noStrike">
                <a:solidFill>
                  <a:srgbClr val="19191a"/>
                </a:solidFill>
                <a:latin typeface="Titillium Web"/>
              </a:rPr>
              <a:t>, </a:t>
            </a:r>
            <a:r>
              <a:rPr b="0" lang="it-IT" sz="1800" spc="-1" strike="noStrike">
                <a:solidFill>
                  <a:srgbClr val="19191a"/>
                </a:solidFill>
                <a:highlight>
                  <a:srgbClr val="00ff00"/>
                </a:highlight>
                <a:latin typeface="Titillium Web"/>
              </a:rPr>
              <a:t>anche in riferimento a possibili squilibri economico-finanziari rilevanti per il bilancio dell'ente</a:t>
            </a:r>
            <a:r>
              <a:rPr b="0" lang="it-IT" sz="1800" spc="-1" strike="noStrike">
                <a:solidFill>
                  <a:srgbClr val="19191a"/>
                </a:solidFill>
                <a:latin typeface="Titillium Web"/>
              </a:rPr>
              <a:t>.</a:t>
            </a:r>
            <a:br>
              <a:rPr sz="1800"/>
            </a:br>
            <a:endParaRPr b="0" lang="it-IT" sz="1800" spc="-1" strike="noStrike">
              <a:solidFill>
                <a:srgbClr val="000000"/>
              </a:solidFill>
              <a:latin typeface="Arial"/>
            </a:endParaRPr>
          </a:p>
          <a:p>
            <a:pPr defTabSz="914400">
              <a:lnSpc>
                <a:spcPct val="100000"/>
              </a:lnSpc>
            </a:pPr>
            <a:r>
              <a:rPr b="1" lang="it-IT" sz="1800" spc="-1" strike="noStrike">
                <a:solidFill>
                  <a:srgbClr val="19191a"/>
                </a:solidFill>
                <a:latin typeface="Titillium Web"/>
              </a:rPr>
              <a:t>4. </a:t>
            </a:r>
            <a:r>
              <a:rPr b="0" lang="it-IT" sz="1800" spc="-1" strike="noStrike">
                <a:solidFill>
                  <a:srgbClr val="19191a"/>
                </a:solidFill>
                <a:latin typeface="Titillium Web"/>
              </a:rPr>
              <a:t>I risultati complessivi della gestione dell'ente locale e delle aziende non quotate partecipate sono rilevati </a:t>
            </a:r>
            <a:r>
              <a:rPr b="1" lang="it-IT" sz="1800" spc="-1" strike="noStrike">
                <a:solidFill>
                  <a:srgbClr val="19191a"/>
                </a:solidFill>
                <a:latin typeface="Titillium Web"/>
              </a:rPr>
              <a:t>mediante bilancio consolidato</a:t>
            </a:r>
            <a:r>
              <a:rPr b="0" lang="it-IT" sz="1800" spc="-1" strike="noStrike">
                <a:solidFill>
                  <a:srgbClr val="19191a"/>
                </a:solidFill>
                <a:latin typeface="Titillium Web"/>
              </a:rPr>
              <a:t>, secondo la competenza economica </a:t>
            </a:r>
            <a:r>
              <a:rPr b="1" i="1" lang="it-IT" sz="1800" spc="-1" strike="noStrike">
                <a:solidFill>
                  <a:srgbClr val="19191a"/>
                </a:solidFill>
                <a:latin typeface="Titillium Web"/>
              </a:rPr>
              <a:t>, </a:t>
            </a:r>
            <a:r>
              <a:rPr b="0" lang="it-IT" sz="1800" spc="-1" strike="noStrike">
                <a:solidFill>
                  <a:schemeClr val="dk1"/>
                </a:solidFill>
                <a:latin typeface="Titillium Web"/>
              </a:rPr>
              <a:t>predisposto secondo le modalità previste dal </a:t>
            </a:r>
            <a:r>
              <a:rPr b="0" lang="it-IT" sz="1800" spc="-1" strike="noStrike" u="sng">
                <a:solidFill>
                  <a:schemeClr val="dk1"/>
                </a:solidFill>
                <a:uFillTx/>
                <a:latin typeface="Titillium Web"/>
                <a:hlinkClick r:id="rId1"/>
              </a:rPr>
              <a:t>decreto legislativo 23 giugno 2011, n. 118</a:t>
            </a:r>
            <a:r>
              <a:rPr b="0" lang="it-IT" sz="1800" spc="-1" strike="noStrike">
                <a:solidFill>
                  <a:schemeClr val="dk1"/>
                </a:solidFill>
                <a:latin typeface="Titillium Web"/>
              </a:rPr>
              <a:t>, e successive modificazioni</a:t>
            </a:r>
            <a:endParaRPr b="0" lang="it-IT" sz="1800" spc="-1" strike="noStrike">
              <a:solidFill>
                <a:srgbClr val="000000"/>
              </a:solidFill>
              <a:latin typeface="Arial"/>
            </a:endParaRPr>
          </a:p>
          <a:p>
            <a:pPr defTabSz="914400">
              <a:lnSpc>
                <a:spcPct val="100000"/>
              </a:lnSpc>
            </a:pPr>
            <a:endParaRPr b="0" lang="it-IT" sz="1800" spc="-1" strike="noStrike">
              <a:solidFill>
                <a:srgbClr val="000000"/>
              </a:solidFill>
              <a:latin typeface="Arial"/>
            </a:endParaRPr>
          </a:p>
          <a:p>
            <a:pPr defTabSz="914400">
              <a:lnSpc>
                <a:spcPct val="100000"/>
              </a:lnSpc>
            </a:pPr>
            <a:r>
              <a:rPr b="1" lang="it-IT" sz="1800" spc="-1" strike="noStrike">
                <a:solidFill>
                  <a:srgbClr val="19191a"/>
                </a:solidFill>
                <a:latin typeface="Titillium Web"/>
              </a:rPr>
              <a:t>5. </a:t>
            </a:r>
            <a:r>
              <a:rPr b="0" lang="it-IT" sz="1800" spc="-1" strike="noStrike">
                <a:solidFill>
                  <a:srgbClr val="19191a"/>
                </a:solidFill>
                <a:latin typeface="Titillium Web"/>
              </a:rPr>
              <a:t>Le disposizioni del presente articolo si applicano, in fase di prima applicazione, agli enti locali con popolazione superiore a 100.000 abitanti, per l'anno 2014 agli enti locali con popolazione superiore a 50.000 abitanti e, </a:t>
            </a:r>
            <a:r>
              <a:rPr b="1" lang="it-IT" sz="1800" spc="-1" strike="noStrike">
                <a:solidFill>
                  <a:srgbClr val="19191a"/>
                </a:solidFill>
                <a:latin typeface="Titillium Web"/>
              </a:rPr>
              <a:t>a decorrere dall'anno 2015, agli enti locali con popolazione superiore a 15.000 abitanti</a:t>
            </a:r>
            <a:r>
              <a:rPr b="0" lang="it-IT" sz="1800" spc="-1" strike="noStrike">
                <a:solidFill>
                  <a:srgbClr val="19191a"/>
                </a:solidFill>
                <a:latin typeface="Titillium Web"/>
              </a:rPr>
              <a:t>, ad eccezione del comma 4, che si applica a tutti gli enti locali a decorrere dall'anno 2015, secondo le disposizioni </a:t>
            </a:r>
            <a:r>
              <a:rPr b="0" lang="it-IT" sz="1800" spc="-1" strike="noStrike">
                <a:solidFill>
                  <a:schemeClr val="dk1"/>
                </a:solidFill>
                <a:latin typeface="Titillium Web"/>
              </a:rPr>
              <a:t>recate dal </a:t>
            </a:r>
            <a:r>
              <a:rPr b="0" lang="it-IT" sz="1800" spc="-1" strike="noStrike" u="sng">
                <a:solidFill>
                  <a:schemeClr val="dk1"/>
                </a:solidFill>
                <a:uFillTx/>
                <a:latin typeface="Titillium Web"/>
                <a:hlinkClick r:id="rId2"/>
              </a:rPr>
              <a:t>decreto legislativo 23 giugno 2011, n. 118</a:t>
            </a:r>
            <a:r>
              <a:rPr b="0" lang="it-IT" sz="1800" spc="-1" strike="noStrike">
                <a:solidFill>
                  <a:schemeClr val="dk1"/>
                </a:solidFill>
                <a:latin typeface="Titillium Web"/>
              </a:rPr>
              <a:t>. Le disposizioni del presente articolo non si applicano alle società quotate e a quelle da esse controllate ai sensi dell'</a:t>
            </a:r>
            <a:r>
              <a:rPr b="0" lang="it-IT" sz="1800" spc="-1" strike="noStrike" u="sng">
                <a:solidFill>
                  <a:schemeClr val="dk1"/>
                </a:solidFill>
                <a:uFillTx/>
                <a:latin typeface="Titillium Web"/>
                <a:hlinkClick r:id="rId3"/>
              </a:rPr>
              <a:t>articolo 2359 del codice civile</a:t>
            </a:r>
            <a:r>
              <a:rPr b="0" lang="it-IT" sz="1800" spc="-1" strike="noStrike">
                <a:solidFill>
                  <a:schemeClr val="dk1"/>
                </a:solidFill>
                <a:latin typeface="Titillium Web"/>
              </a:rPr>
              <a:t>. A tal fine, per società quotate partecipate dagli enti di cui al presente articolo si intendono le società emittenti strumenti finanziari quotati in mercati regolamentati.</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0" name="CasellaDiTesto 2"/>
          <p:cNvSpPr/>
          <p:nvPr/>
        </p:nvSpPr>
        <p:spPr>
          <a:xfrm>
            <a:off x="977040" y="1532880"/>
            <a:ext cx="8188920" cy="2678400"/>
          </a:xfrm>
          <a:prstGeom prst="rect">
            <a:avLst/>
          </a:prstGeom>
          <a:noFill/>
          <a:ln w="0">
            <a:noFill/>
          </a:ln>
        </p:spPr>
        <p:style>
          <a:lnRef idx="0"/>
          <a:fillRef idx="0"/>
          <a:effectRef idx="0"/>
          <a:fontRef idx="minor"/>
        </p:style>
        <p:txBody>
          <a:bodyPr lIns="90000" rIns="90000" tIns="45000" bIns="45000" anchor="t">
            <a:spAutoFit/>
          </a:bodyPr>
          <a:p>
            <a:pPr marL="285840" indent="-285840" defTabSz="914400">
              <a:lnSpc>
                <a:spcPct val="115000"/>
              </a:lnSpc>
              <a:spcAft>
                <a:spcPts val="1001"/>
              </a:spcAft>
              <a:buClr>
                <a:srgbClr val="000000"/>
              </a:buClr>
              <a:buFont typeface="Arial"/>
              <a:buChar char="•"/>
            </a:pPr>
            <a:r>
              <a:rPr b="1" lang="it-IT" sz="1800" spc="-1" strike="noStrike" u="sng">
                <a:solidFill>
                  <a:schemeClr val="dk1"/>
                </a:solidFill>
                <a:uFillTx/>
                <a:latin typeface="Calibri"/>
                <a:ea typeface="Times New Roman"/>
              </a:rPr>
              <a:t>Verifica dell’efficacia dell’operazione sotto il profilo gestionale </a:t>
            </a:r>
            <a:r>
              <a:rPr b="0" lang="it-IT" sz="1800" spc="-1" strike="noStrike">
                <a:solidFill>
                  <a:schemeClr val="dk1"/>
                </a:solidFill>
                <a:latin typeface="Calibri"/>
                <a:ea typeface="Times New Roman"/>
              </a:rPr>
              <a:t> l’operazione aggregativa </a:t>
            </a:r>
            <a:r>
              <a:rPr b="0" lang="it-IT" sz="1800" spc="-1" strike="noStrike" u="sng">
                <a:solidFill>
                  <a:schemeClr val="dk1"/>
                </a:solidFill>
                <a:uFillTx/>
                <a:latin typeface="Calibri"/>
                <a:ea typeface="Times New Roman"/>
              </a:rPr>
              <a:t>porta effettivamente ad un miglioramento delle performance operative, gestionali ed economiche delle società partecipate?  </a:t>
            </a:r>
            <a:r>
              <a:rPr b="0" lang="it-IT" sz="1800" spc="-1" strike="noStrike">
                <a:solidFill>
                  <a:schemeClr val="dk1"/>
                </a:solidFill>
                <a:latin typeface="Calibri"/>
                <a:ea typeface="Times New Roman"/>
              </a:rPr>
              <a:t>La sua valutazione include</a:t>
            </a:r>
            <a:r>
              <a:rPr b="1" lang="it-IT" sz="1800" spc="-1" strike="noStrike">
                <a:solidFill>
                  <a:schemeClr val="dk1"/>
                </a:solidFill>
                <a:latin typeface="Calibri"/>
                <a:ea typeface="Times New Roman"/>
              </a:rPr>
              <a:t>:</a:t>
            </a:r>
            <a:endParaRPr b="0" lang="it-IT" sz="1800" spc="-1" strike="noStrike">
              <a:solidFill>
                <a:srgbClr val="000000"/>
              </a:solidFill>
              <a:latin typeface="Arial"/>
            </a:endParaRPr>
          </a:p>
          <a:p>
            <a:pPr defTabSz="914400">
              <a:lnSpc>
                <a:spcPct val="115000"/>
              </a:lnSpc>
              <a:spcAft>
                <a:spcPts val="1001"/>
              </a:spcAft>
            </a:pPr>
            <a:r>
              <a:rPr b="0" lang="it-IT" sz="1800" spc="-1" strike="noStrike">
                <a:solidFill>
                  <a:schemeClr val="dk1"/>
                </a:solidFill>
                <a:latin typeface="Calibri"/>
                <a:ea typeface="Times New Roman"/>
              </a:rPr>
              <a:t>a) la razionalizzazione della struttura societaria;</a:t>
            </a:r>
            <a:endParaRPr b="0" lang="it-IT" sz="1800" spc="-1" strike="noStrike">
              <a:solidFill>
                <a:srgbClr val="000000"/>
              </a:solidFill>
              <a:latin typeface="Arial"/>
            </a:endParaRPr>
          </a:p>
          <a:p>
            <a:pPr defTabSz="914400">
              <a:lnSpc>
                <a:spcPct val="115000"/>
              </a:lnSpc>
              <a:spcAft>
                <a:spcPts val="1001"/>
              </a:spcAft>
            </a:pPr>
            <a:r>
              <a:rPr b="0" lang="it-IT" sz="1800" spc="-1" strike="noStrike">
                <a:solidFill>
                  <a:schemeClr val="dk1"/>
                </a:solidFill>
                <a:latin typeface="Calibri"/>
                <a:ea typeface="Times New Roman"/>
              </a:rPr>
              <a:t>b) il miglioramento del governo societario;</a:t>
            </a:r>
            <a:endParaRPr b="0" lang="it-IT" sz="1800" spc="-1" strike="noStrike">
              <a:solidFill>
                <a:srgbClr val="000000"/>
              </a:solidFill>
              <a:latin typeface="Arial"/>
            </a:endParaRPr>
          </a:p>
          <a:p>
            <a:pPr defTabSz="914400">
              <a:lnSpc>
                <a:spcPct val="115000"/>
              </a:lnSpc>
              <a:spcAft>
                <a:spcPts val="1001"/>
              </a:spcAft>
            </a:pPr>
            <a:r>
              <a:rPr b="0" lang="it-IT" sz="1800" spc="-1" strike="noStrike">
                <a:solidFill>
                  <a:schemeClr val="dk1"/>
                </a:solidFill>
                <a:latin typeface="Calibri"/>
                <a:ea typeface="Times New Roman"/>
              </a:rPr>
              <a:t>c) la possibilità di generare sinergie economiche attraverso la fusione o l’acquisizione.</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1" name="CasellaDiTesto 2"/>
          <p:cNvSpPr/>
          <p:nvPr/>
        </p:nvSpPr>
        <p:spPr>
          <a:xfrm>
            <a:off x="869400" y="1568880"/>
            <a:ext cx="8296560" cy="2297160"/>
          </a:xfrm>
          <a:prstGeom prst="rect">
            <a:avLst/>
          </a:prstGeom>
          <a:noFill/>
          <a:ln w="0">
            <a:noFill/>
          </a:ln>
        </p:spPr>
        <p:style>
          <a:lnRef idx="0"/>
          <a:fillRef idx="0"/>
          <a:effectRef idx="0"/>
          <a:fontRef idx="minor"/>
        </p:style>
        <p:txBody>
          <a:bodyPr lIns="90000" rIns="90000" tIns="45000" bIns="45000" anchor="t">
            <a:spAutoFit/>
          </a:bodyPr>
          <a:p>
            <a:pPr defTabSz="914400">
              <a:lnSpc>
                <a:spcPct val="115000"/>
              </a:lnSpc>
              <a:spcAft>
                <a:spcPts val="1001"/>
              </a:spcAft>
            </a:pPr>
            <a:r>
              <a:rPr b="1" lang="it-IT" sz="1800" spc="-1" strike="noStrike" u="sng">
                <a:solidFill>
                  <a:schemeClr val="dk1"/>
                </a:solidFill>
                <a:uFillTx/>
                <a:latin typeface="Calibri"/>
                <a:ea typeface="Times New Roman"/>
              </a:rPr>
              <a:t>Controllo della trasparenza e della legittimità procedurale </a:t>
            </a:r>
            <a:r>
              <a:rPr b="0" lang="it-IT" sz="1800" spc="-1" strike="noStrike">
                <a:solidFill>
                  <a:schemeClr val="dk1"/>
                </a:solidFill>
                <a:latin typeface="Calibri"/>
                <a:ea typeface="Times New Roman"/>
              </a:rPr>
              <a:t>occorre verificare che le decisioni siano state adottate con il rispetto delle procedure legali e regolamentari (ad esempio, la corretta approvazione da parte dei Consigli di amministrazione, delle assemblee dei soci, o degli organi competenti dell’ente locale), che sia stata fatta una comunicazione adeguata agli stakeholders, compresi i cittadini, i dipendenti e le altre entità coinvolte, che siano stati rispettati gli obblighi di informativa pubblica, in particolare in relazione alla trasparenza della gestione delle risorse pubbliche.</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2" name="CasellaDiTesto 2"/>
          <p:cNvSpPr/>
          <p:nvPr/>
        </p:nvSpPr>
        <p:spPr>
          <a:xfrm>
            <a:off x="923400" y="1210320"/>
            <a:ext cx="8242560" cy="3247920"/>
          </a:xfrm>
          <a:prstGeom prst="rect">
            <a:avLst/>
          </a:prstGeom>
          <a:noFill/>
          <a:ln w="0">
            <a:noFill/>
          </a:ln>
        </p:spPr>
        <p:style>
          <a:lnRef idx="0"/>
          <a:fillRef idx="0"/>
          <a:effectRef idx="0"/>
          <a:fontRef idx="minor"/>
        </p:style>
        <p:txBody>
          <a:bodyPr lIns="90000" rIns="90000" tIns="45000" bIns="45000" anchor="t">
            <a:spAutoFit/>
          </a:bodyPr>
          <a:p>
            <a:pPr marL="285840" indent="-285840" defTabSz="914400">
              <a:lnSpc>
                <a:spcPct val="115000"/>
              </a:lnSpc>
              <a:spcAft>
                <a:spcPts val="1001"/>
              </a:spcAft>
              <a:buClr>
                <a:srgbClr val="000000"/>
              </a:buClr>
              <a:buFont typeface="Arial"/>
              <a:buChar char="•"/>
            </a:pPr>
            <a:r>
              <a:rPr b="1" lang="it-IT" sz="1800" spc="-1" strike="noStrike" u="sng">
                <a:solidFill>
                  <a:schemeClr val="dk1"/>
                </a:solidFill>
                <a:uFillTx/>
                <a:latin typeface="Calibri"/>
                <a:ea typeface="Times New Roman"/>
              </a:rPr>
              <a:t>Esame delle implicazioni di governance e responsabilità</a:t>
            </a:r>
            <a:r>
              <a:rPr b="0" lang="it-IT" sz="1800" spc="-1" strike="noStrike">
                <a:solidFill>
                  <a:schemeClr val="dk1"/>
                </a:solidFill>
                <a:latin typeface="Calibri"/>
                <a:ea typeface="Times New Roman"/>
              </a:rPr>
              <a:t> come cambieranno gli organi di amministrazione? come si ripartiranno i poteri e le responsabilità? </a:t>
            </a:r>
            <a:endParaRPr b="0" lang="it-IT" sz="1800" spc="-1" strike="noStrike">
              <a:solidFill>
                <a:srgbClr val="000000"/>
              </a:solidFill>
              <a:latin typeface="Arial"/>
            </a:endParaRPr>
          </a:p>
          <a:p>
            <a:pPr marL="285840" indent="-285840" defTabSz="914400">
              <a:lnSpc>
                <a:spcPct val="115000"/>
              </a:lnSpc>
              <a:spcAft>
                <a:spcPts val="1001"/>
              </a:spcAft>
              <a:buClr>
                <a:srgbClr val="000000"/>
              </a:buClr>
              <a:buFont typeface="Arial"/>
              <a:buChar char="•"/>
            </a:pPr>
            <a:r>
              <a:rPr b="1" lang="it-IT" sz="1800" spc="-1" strike="noStrike" u="sng">
                <a:solidFill>
                  <a:schemeClr val="dk1"/>
                </a:solidFill>
                <a:uFillTx/>
                <a:latin typeface="Calibri"/>
                <a:ea typeface="Times New Roman"/>
              </a:rPr>
              <a:t>Controllo delle implicazioni sul bilancio dell’ente locale </a:t>
            </a:r>
            <a:endParaRPr b="0" lang="it-IT" sz="1800" spc="-1" strike="noStrike">
              <a:solidFill>
                <a:srgbClr val="000000"/>
              </a:solidFill>
              <a:latin typeface="Arial"/>
            </a:endParaRPr>
          </a:p>
          <a:p>
            <a:pPr marL="343080" indent="-343080" defTabSz="914400">
              <a:lnSpc>
                <a:spcPct val="115000"/>
              </a:lnSpc>
              <a:spcAft>
                <a:spcPts val="1001"/>
              </a:spcAft>
              <a:buClr>
                <a:srgbClr val="000000"/>
              </a:buClr>
              <a:buFont typeface="Calibri"/>
              <a:buAutoNum type="alphaLcPeriod"/>
            </a:pPr>
            <a:r>
              <a:rPr b="0" lang="it-IT" sz="1800" spc="-1" strike="noStrike">
                <a:solidFill>
                  <a:schemeClr val="dk1"/>
                </a:solidFill>
                <a:latin typeface="Calibri"/>
                <a:ea typeface="Times New Roman"/>
              </a:rPr>
              <a:t>se l’operazione ha un impatto positivo o negativo sul debito pubblico;</a:t>
            </a:r>
            <a:endParaRPr b="0" lang="it-IT" sz="1800" spc="-1" strike="noStrike">
              <a:solidFill>
                <a:srgbClr val="000000"/>
              </a:solidFill>
              <a:latin typeface="Arial"/>
            </a:endParaRPr>
          </a:p>
          <a:p>
            <a:pPr marL="343080" indent="-343080" defTabSz="914400">
              <a:lnSpc>
                <a:spcPct val="115000"/>
              </a:lnSpc>
              <a:spcAft>
                <a:spcPts val="1001"/>
              </a:spcAft>
              <a:buClr>
                <a:srgbClr val="000000"/>
              </a:buClr>
              <a:buFont typeface="Calibri"/>
              <a:buAutoNum type="alphaLcPeriod"/>
            </a:pPr>
            <a:r>
              <a:rPr b="0" lang="it-IT" sz="1800" spc="-1" strike="noStrike">
                <a:solidFill>
                  <a:schemeClr val="dk1"/>
                </a:solidFill>
                <a:latin typeface="Calibri"/>
                <a:ea typeface="Times New Roman"/>
              </a:rPr>
              <a:t>se l’ente locale dovrà sostenere oneri finanziari o garanzie che possano compromettere le finanze pubbliche;</a:t>
            </a:r>
            <a:endParaRPr b="0" lang="it-IT" sz="1800" spc="-1" strike="noStrike">
              <a:solidFill>
                <a:srgbClr val="000000"/>
              </a:solidFill>
              <a:latin typeface="Arial"/>
            </a:endParaRPr>
          </a:p>
          <a:p>
            <a:pPr marL="343080" indent="-343080" defTabSz="914400">
              <a:lnSpc>
                <a:spcPct val="115000"/>
              </a:lnSpc>
              <a:spcAft>
                <a:spcPts val="1001"/>
              </a:spcAft>
              <a:buClr>
                <a:srgbClr val="000000"/>
              </a:buClr>
              <a:buFont typeface="Calibri"/>
              <a:buAutoNum type="alphaLcPeriod"/>
            </a:pPr>
            <a:r>
              <a:rPr b="0" lang="it-IT" sz="1800" spc="-1" strike="noStrike">
                <a:solidFill>
                  <a:schemeClr val="dk1"/>
                </a:solidFill>
                <a:latin typeface="Calibri"/>
                <a:ea typeface="Times New Roman"/>
              </a:rPr>
              <a:t>se l’operazione si riflette in entrate straordinarie o in risparmi per l’ente.</a:t>
            </a:r>
            <a:endParaRPr b="0" lang="it-IT" sz="1800" spc="-1" strike="noStrike">
              <a:solidFill>
                <a:srgbClr val="000000"/>
              </a:solidFill>
              <a:latin typeface="Arial"/>
            </a:endParaRPr>
          </a:p>
          <a:p>
            <a:pPr marL="285840" indent="-285840" defTabSz="914400">
              <a:lnSpc>
                <a:spcPct val="115000"/>
              </a:lnSpc>
              <a:spcAft>
                <a:spcPts val="1001"/>
              </a:spcAft>
              <a:buClr>
                <a:srgbClr val="000000"/>
              </a:buClr>
              <a:buFont typeface="Arial"/>
              <a:buChar char="•"/>
            </a:pPr>
            <a:r>
              <a:rPr b="1" lang="it-IT" sz="1800" spc="-1" strike="noStrike" u="sng">
                <a:solidFill>
                  <a:schemeClr val="dk1"/>
                </a:solidFill>
                <a:uFillTx/>
                <a:latin typeface="Calibri"/>
                <a:ea typeface="Times New Roman"/>
              </a:rPr>
              <a:t>Monitoraggio delle ricadute sociali e occupazionali</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3" name="PlaceHolder 1"/>
          <p:cNvSpPr>
            <a:spLocks noGrp="1"/>
          </p:cNvSpPr>
          <p:nvPr>
            <p:ph type="title"/>
          </p:nvPr>
        </p:nvSpPr>
        <p:spPr>
          <a:xfrm>
            <a:off x="677160" y="609480"/>
            <a:ext cx="8596080" cy="1320120"/>
          </a:xfrm>
          <a:prstGeom prst="rect">
            <a:avLst/>
          </a:prstGeom>
          <a:noFill/>
          <a:ln w="0">
            <a:noFill/>
          </a:ln>
        </p:spPr>
        <p:txBody>
          <a:bodyPr lIns="0" rIns="0" tIns="0" bIns="0" anchor="ctr">
            <a:noAutofit/>
          </a:bodyPr>
          <a:p>
            <a:pPr indent="0" defTabSz="914400">
              <a:lnSpc>
                <a:spcPct val="90000"/>
              </a:lnSpc>
              <a:buNone/>
            </a:pPr>
            <a:r>
              <a:rPr b="0" lang="it-IT" sz="4400" spc="-1" strike="noStrike">
                <a:solidFill>
                  <a:schemeClr val="dk1"/>
                </a:solidFill>
                <a:latin typeface="Trebuchet MS"/>
              </a:rPr>
              <a:t>Le espressioni di giudizio dei revisori</a:t>
            </a:r>
            <a:endParaRPr b="0" lang="it-IT" sz="4400" spc="-1" strike="noStrike">
              <a:solidFill>
                <a:schemeClr val="dk1"/>
              </a:solidFill>
              <a:latin typeface="Trebuchet MS"/>
            </a:endParaRPr>
          </a:p>
        </p:txBody>
      </p:sp>
      <p:sp>
        <p:nvSpPr>
          <p:cNvPr id="534" name="PlaceHolder 2"/>
          <p:cNvSpPr>
            <a:spLocks noGrp="1"/>
          </p:cNvSpPr>
          <p:nvPr>
            <p:ph type="subTitle"/>
          </p:nvPr>
        </p:nvSpPr>
        <p:spPr>
          <a:xfrm>
            <a:off x="403920" y="2241360"/>
            <a:ext cx="8596080" cy="3880080"/>
          </a:xfrm>
          <a:prstGeom prst="rect">
            <a:avLst/>
          </a:prstGeom>
          <a:noFill/>
          <a:ln w="0">
            <a:noFill/>
          </a:ln>
        </p:spPr>
        <p:txBody>
          <a:bodyPr lIns="0" rIns="0" tIns="0" bIns="0" anchor="ctr">
            <a:noAutofit/>
          </a:bodyPr>
          <a:p>
            <a:pPr indent="0" defTabSz="914400">
              <a:lnSpc>
                <a:spcPct val="90000"/>
              </a:lnSpc>
              <a:spcBef>
                <a:spcPts val="1001"/>
              </a:spcBef>
              <a:buNone/>
              <a:tabLst>
                <a:tab algn="l" pos="0"/>
              </a:tabLst>
            </a:pPr>
            <a:endParaRPr b="0" lang="it-IT" sz="2800" spc="-1" strike="noStrike">
              <a:solidFill>
                <a:srgbClr val="000000"/>
              </a:solidFill>
              <a:latin typeface="Arial"/>
            </a:endParaRPr>
          </a:p>
          <a:p>
            <a:pPr indent="0" algn="ctr" defTabSz="914400">
              <a:lnSpc>
                <a:spcPct val="90000"/>
              </a:lnSpc>
              <a:spcBef>
                <a:spcPts val="1001"/>
              </a:spcBef>
              <a:buNone/>
              <a:tabLst>
                <a:tab algn="l" pos="0"/>
              </a:tabLst>
            </a:pPr>
            <a:r>
              <a:rPr b="1" lang="it-IT" sz="2800" spc="-1" strike="noStrike">
                <a:solidFill>
                  <a:schemeClr val="dk1"/>
                </a:solidFill>
                <a:highlight>
                  <a:srgbClr val="00ff00"/>
                </a:highlight>
                <a:latin typeface="Trebuchet MS"/>
              </a:rPr>
              <a:t>IL PARERE</a:t>
            </a:r>
            <a:endParaRPr b="0" lang="it-IT" sz="2800" spc="-1" strike="noStrike">
              <a:solidFill>
                <a:srgbClr val="000000"/>
              </a:solidFill>
              <a:latin typeface="Arial"/>
            </a:endParaRPr>
          </a:p>
          <a:p>
            <a:pPr indent="0" algn="ctr" defTabSz="914400">
              <a:lnSpc>
                <a:spcPct val="90000"/>
              </a:lnSpc>
              <a:spcBef>
                <a:spcPts val="1001"/>
              </a:spcBef>
              <a:buNone/>
              <a:tabLst>
                <a:tab algn="l" pos="0"/>
              </a:tabLst>
            </a:pPr>
            <a:endParaRPr b="0" lang="it-IT" sz="2000" spc="-1" strike="noStrike">
              <a:solidFill>
                <a:srgbClr val="000000"/>
              </a:solidFill>
              <a:latin typeface="Arial"/>
            </a:endParaRPr>
          </a:p>
          <a:p>
            <a:pPr indent="0" defTabSz="914400">
              <a:lnSpc>
                <a:spcPct val="90000"/>
              </a:lnSpc>
              <a:spcBef>
                <a:spcPts val="1001"/>
              </a:spcBef>
              <a:buNone/>
              <a:tabLst>
                <a:tab algn="l" pos="0"/>
              </a:tabLst>
            </a:pPr>
            <a:r>
              <a:rPr b="1" lang="it-IT" sz="2000" spc="-1" strike="noStrike">
                <a:solidFill>
                  <a:schemeClr val="dk1"/>
                </a:solidFill>
                <a:latin typeface="Arial"/>
              </a:rPr>
              <a:t>è un giudizio,  un contributo istruttorio che precede la decisione dell’organo politico e che può essere superato, se adeguatamente motivato. Appartiene alla fisiologia della funzione consultiva e non genera effetti di certezza. Il suo ambito riguarda tutti gli atti programmatori, dal bilancio di previsione al rendiconto, dalle variazioni ai regolamenti, sino ai debiti fuori bilancio.</a:t>
            </a:r>
            <a:endParaRPr b="0" lang="it-IT" sz="2000" spc="-1" strike="noStrike">
              <a:solidFill>
                <a:srgbClr val="000000"/>
              </a:solidFill>
              <a:latin typeface="Arial"/>
            </a:endParaRPr>
          </a:p>
          <a:p>
            <a:pPr indent="0" defTabSz="914400">
              <a:lnSpc>
                <a:spcPct val="90000"/>
              </a:lnSpc>
              <a:spcBef>
                <a:spcPts val="1001"/>
              </a:spcBef>
              <a:buNone/>
              <a:tabLst>
                <a:tab algn="l" pos="0"/>
              </a:tabLst>
            </a:pPr>
            <a:endParaRPr b="0" lang="it-IT"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CasellaDiTesto 2"/>
          <p:cNvSpPr/>
          <p:nvPr/>
        </p:nvSpPr>
        <p:spPr>
          <a:xfrm>
            <a:off x="1362600" y="2088720"/>
            <a:ext cx="7803360" cy="290196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15000"/>
              </a:lnSpc>
              <a:spcAft>
                <a:spcPts val="1001"/>
              </a:spcAft>
            </a:pPr>
            <a:r>
              <a:rPr b="1" lang="it-IT" sz="1800" spc="-1" strike="noStrike">
                <a:solidFill>
                  <a:schemeClr val="dk1"/>
                </a:solidFill>
                <a:highlight>
                  <a:srgbClr val="00ff00"/>
                </a:highlight>
                <a:latin typeface="Calibri"/>
                <a:ea typeface="Times New Roman"/>
              </a:rPr>
              <a:t>L'ATTESTAZIONE</a:t>
            </a:r>
            <a:endParaRPr b="0" lang="it-IT" sz="1800" spc="-1" strike="noStrike">
              <a:solidFill>
                <a:srgbClr val="000000"/>
              </a:solidFill>
              <a:latin typeface="Arial"/>
            </a:endParaRPr>
          </a:p>
          <a:p>
            <a:pPr algn="ctr" defTabSz="914400">
              <a:lnSpc>
                <a:spcPct val="115000"/>
              </a:lnSpc>
              <a:spcAft>
                <a:spcPts val="1001"/>
              </a:spcAft>
            </a:pPr>
            <a:endParaRPr b="0" lang="it-IT" sz="2000" spc="-1" strike="noStrike">
              <a:solidFill>
                <a:srgbClr val="000000"/>
              </a:solidFill>
              <a:latin typeface="Arial"/>
            </a:endParaRPr>
          </a:p>
          <a:p>
            <a:pPr algn="ctr" defTabSz="914400">
              <a:lnSpc>
                <a:spcPct val="115000"/>
              </a:lnSpc>
              <a:spcAft>
                <a:spcPts val="1001"/>
              </a:spcAft>
            </a:pPr>
            <a:r>
              <a:rPr b="1" lang="it-IT" sz="1800" spc="-1" strike="noStrike">
                <a:solidFill>
                  <a:schemeClr val="dk1"/>
                </a:solidFill>
                <a:latin typeface="Calibri"/>
                <a:ea typeface="Times New Roman"/>
              </a:rPr>
              <a:t>.Qui non siamo più nel campo della valutazione, ma dell’accertamento tecnico. L’attestazione ha un contenuto ricognitivo, richiede una verifica puntuale dei dati e produce effetti giuridici immediati. È strumento essenziale nelle verifiche di cassa, nel fondo rischi, nelle ricognizioni delle poste che compongono il risultato di amministrazione. Dove c’è attestazione, c’è certezza: e dove c’è certezza, non c’è discrezionalità.</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6" name="CasellaDiTesto 2"/>
          <p:cNvSpPr/>
          <p:nvPr/>
        </p:nvSpPr>
        <p:spPr>
          <a:xfrm>
            <a:off x="815760" y="1541880"/>
            <a:ext cx="8350200" cy="39751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15000"/>
              </a:lnSpc>
              <a:spcAft>
                <a:spcPts val="1001"/>
              </a:spcAft>
            </a:pPr>
            <a:r>
              <a:rPr b="1" lang="it-IT" sz="1800" spc="-1" strike="noStrike">
                <a:solidFill>
                  <a:schemeClr val="dk1"/>
                </a:solidFill>
                <a:highlight>
                  <a:srgbClr val="00ff00"/>
                </a:highlight>
                <a:latin typeface="Calibri"/>
                <a:ea typeface="Times New Roman"/>
              </a:rPr>
              <a:t>L'ASSEVERAZIONE</a:t>
            </a:r>
            <a:endParaRPr b="0" lang="it-IT" sz="1800" spc="-1" strike="noStrike">
              <a:solidFill>
                <a:srgbClr val="000000"/>
              </a:solidFill>
              <a:latin typeface="Arial"/>
            </a:endParaRPr>
          </a:p>
          <a:p>
            <a:pPr algn="ctr" defTabSz="914400">
              <a:lnSpc>
                <a:spcPct val="115000"/>
              </a:lnSpc>
              <a:spcAft>
                <a:spcPts val="1001"/>
              </a:spcAft>
            </a:pPr>
            <a:endParaRPr b="0" lang="it-IT" sz="1800" spc="-1" strike="noStrike">
              <a:solidFill>
                <a:srgbClr val="000000"/>
              </a:solidFill>
              <a:latin typeface="Arial"/>
            </a:endParaRPr>
          </a:p>
          <a:p>
            <a:pPr algn="ctr" defTabSz="914400">
              <a:lnSpc>
                <a:spcPct val="115000"/>
              </a:lnSpc>
              <a:spcAft>
                <a:spcPts val="1001"/>
              </a:spcAft>
            </a:pPr>
            <a:endParaRPr b="0" lang="it-IT" sz="2000" spc="-1" strike="noStrike">
              <a:solidFill>
                <a:srgbClr val="000000"/>
              </a:solidFill>
              <a:latin typeface="Arial"/>
            </a:endParaRPr>
          </a:p>
          <a:p>
            <a:pPr algn="ctr" defTabSz="914400">
              <a:lnSpc>
                <a:spcPct val="115000"/>
              </a:lnSpc>
              <a:spcAft>
                <a:spcPts val="1001"/>
              </a:spcAft>
            </a:pPr>
            <a:r>
              <a:rPr b="1" lang="it-IT" sz="1800" spc="-1" strike="noStrike">
                <a:solidFill>
                  <a:schemeClr val="dk1"/>
                </a:solidFill>
                <a:latin typeface="Calibri"/>
                <a:ea typeface="Times New Roman"/>
              </a:rPr>
              <a:t>E' richiesta dall’articolo 11, comma 6, lettera j), del Dlgs 118/2011 per la verifica dei crediti e debiti reciproci con organismi e società partecipate. In questo caso l’ordinamento non si accontenta di un controllo formale: impone una rappresentazione simmetrica e speculare delle partite tra soggetto controllante e soggetto controllato, condizione indispensabile per evitare alterazioni del risultato di amministrazione e manovre contabili elusive. L’asseverazione richiede un processo istruttorio completo, un controllo incrociato e l’intervento immediato dell’ente per eliminare eventuali scostamenti. Non è un’opzione: è un presidio di legalità contabile.</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7"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1" lang="it-IT" sz="3600" spc="-1" strike="noStrike">
                <a:solidFill>
                  <a:schemeClr val="accent2">
                    <a:lumMod val="75000"/>
                  </a:schemeClr>
                </a:solidFill>
                <a:latin typeface="Trebuchet MS"/>
              </a:rPr>
              <a:t>La crisi di impresa</a:t>
            </a:r>
            <a:br>
              <a:rPr sz="3600"/>
            </a:br>
            <a:endParaRPr b="0" lang="it-IT" sz="3600" spc="-1" strike="noStrike">
              <a:solidFill>
                <a:schemeClr val="dk1"/>
              </a:solidFill>
              <a:latin typeface="Trebuchet MS"/>
            </a:endParaRPr>
          </a:p>
        </p:txBody>
      </p:sp>
      <p:sp>
        <p:nvSpPr>
          <p:cNvPr id="538" name="PlaceHolder 2"/>
          <p:cNvSpPr>
            <a:spLocks noGrp="1"/>
          </p:cNvSpPr>
          <p:nvPr>
            <p:ph/>
          </p:nvPr>
        </p:nvSpPr>
        <p:spPr>
          <a:xfrm>
            <a:off x="677160" y="1476360"/>
            <a:ext cx="8596080" cy="4564080"/>
          </a:xfrm>
          <a:prstGeom prst="rect">
            <a:avLst/>
          </a:prstGeom>
          <a:noFill/>
          <a:ln w="0">
            <a:noFill/>
          </a:ln>
        </p:spPr>
        <p:txBody>
          <a:bodyPr lIns="91440" rIns="91440" tIns="45720" bIns="45720" anchor="t">
            <a:normAutofit fontScale="93333" lnSpcReduction="10000"/>
          </a:bodyPr>
          <a:p>
            <a:pPr indent="0" defTabSz="457200">
              <a:lnSpc>
                <a:spcPct val="100000"/>
              </a:lnSpc>
              <a:spcBef>
                <a:spcPts val="1001"/>
              </a:spcBef>
              <a:buNone/>
              <a:tabLst>
                <a:tab algn="l" pos="0"/>
              </a:tabLst>
            </a:pPr>
            <a:r>
              <a:rPr b="1" lang="it-IT" sz="2400" spc="-1" strike="noStrike">
                <a:solidFill>
                  <a:schemeClr val="dk1">
                    <a:lumMod val="95000"/>
                    <a:lumOff val="5000"/>
                  </a:schemeClr>
                </a:solidFill>
                <a:latin typeface="Trebuchet MS"/>
              </a:rPr>
              <a:t>Art 14 comma 4 Tusp</a:t>
            </a:r>
            <a:endParaRPr b="0" lang="it-IT" sz="2400" spc="-1" strike="noStrike">
              <a:solidFill>
                <a:schemeClr val="dk1"/>
              </a:solidFill>
              <a:latin typeface="Trebuchet MS"/>
            </a:endParaRPr>
          </a:p>
          <a:p>
            <a:pPr indent="0" defTabSz="457200">
              <a:lnSpc>
                <a:spcPct val="100000"/>
              </a:lnSpc>
              <a:spcBef>
                <a:spcPts val="1001"/>
              </a:spcBef>
              <a:buNone/>
              <a:tabLst>
                <a:tab algn="l" pos="0"/>
              </a:tabLst>
            </a:pPr>
            <a:endParaRPr b="0" lang="it-IT" sz="2400" spc="-1" strike="noStrike">
              <a:solidFill>
                <a:schemeClr val="dk1"/>
              </a:solidFill>
              <a:latin typeface="Trebuchet MS"/>
            </a:endParaRPr>
          </a:p>
          <a:p>
            <a:pPr indent="0" defTabSz="457200">
              <a:lnSpc>
                <a:spcPct val="100000"/>
              </a:lnSpc>
              <a:spcBef>
                <a:spcPts val="1001"/>
              </a:spcBef>
              <a:buNone/>
              <a:tabLst>
                <a:tab algn="l" pos="0"/>
              </a:tabLst>
            </a:pPr>
            <a:r>
              <a:rPr b="0" lang="it-IT" sz="2400" spc="-1" strike="noStrike">
                <a:solidFill>
                  <a:schemeClr val="dk1">
                    <a:lumMod val="95000"/>
                    <a:lumOff val="5000"/>
                  </a:schemeClr>
                </a:solidFill>
                <a:latin typeface="Trebuchet MS"/>
              </a:rPr>
              <a:t>Non costituisce provvedimento adeguato, ai sensi dei commi 1 e 2, la previsione di un ripianamento delle perdite da parte dell'amministrazione o delle amministrazioni pubbliche socie, anche se attuato in concomitanza a un aumento di capitale o ad un trasferimento straordinario di partecipazioni o al rilascio di garanzie o in qualsiasi altra forma giuridica, a meno che tale intervento sia accompagnato da un piano di ristrutturazione aziendale, dal quale risulti comprovata la sussistenza di concrete prospettive di recupero dell'equilibrio economico delle attività svolte, approvato ai sensi del comma 2, anche in deroga al comma 5.</a:t>
            </a:r>
            <a:endParaRPr b="0" lang="it-IT" sz="24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1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9" name="PlaceHolder 1"/>
          <p:cNvSpPr>
            <a:spLocks noGrp="1"/>
          </p:cNvSpPr>
          <p:nvPr>
            <p:ph type="title"/>
          </p:nvPr>
        </p:nvSpPr>
        <p:spPr>
          <a:xfrm>
            <a:off x="534600" y="30744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1" lang="it-IT" sz="3600" spc="-1" strike="noStrike">
                <a:solidFill>
                  <a:schemeClr val="accent2">
                    <a:lumMod val="75000"/>
                  </a:schemeClr>
                </a:solidFill>
                <a:latin typeface="Trebuchet MS"/>
              </a:rPr>
              <a:t>La crisi di impresa</a:t>
            </a:r>
            <a:br>
              <a:rPr sz="3600"/>
            </a:br>
            <a:endParaRPr b="0" lang="it-IT" sz="3600" spc="-1" strike="noStrike">
              <a:solidFill>
                <a:schemeClr val="dk1"/>
              </a:solidFill>
              <a:latin typeface="Trebuchet MS"/>
            </a:endParaRPr>
          </a:p>
        </p:txBody>
      </p:sp>
      <p:sp>
        <p:nvSpPr>
          <p:cNvPr id="540" name="PlaceHolder 2"/>
          <p:cNvSpPr>
            <a:spLocks noGrp="1"/>
          </p:cNvSpPr>
          <p:nvPr>
            <p:ph/>
          </p:nvPr>
        </p:nvSpPr>
        <p:spPr>
          <a:xfrm>
            <a:off x="534600" y="1199520"/>
            <a:ext cx="9445320" cy="4975200"/>
          </a:xfrm>
          <a:prstGeom prst="rect">
            <a:avLst/>
          </a:prstGeom>
          <a:noFill/>
          <a:ln w="0">
            <a:noFill/>
          </a:ln>
        </p:spPr>
        <p:txBody>
          <a:bodyPr lIns="91440" rIns="91440" tIns="45720" bIns="45720" anchor="t">
            <a:normAutofit fontScale="87222" lnSpcReduction="10000"/>
          </a:bodyPr>
          <a:p>
            <a:pPr indent="0" defTabSz="457200">
              <a:lnSpc>
                <a:spcPct val="100000"/>
              </a:lnSpc>
              <a:spcBef>
                <a:spcPts val="1001"/>
              </a:spcBef>
              <a:buNone/>
              <a:tabLst>
                <a:tab algn="l" pos="0"/>
              </a:tabLst>
            </a:pPr>
            <a:r>
              <a:rPr b="1" lang="it-IT" sz="1900" spc="-1" strike="noStrike">
                <a:solidFill>
                  <a:schemeClr val="dk1">
                    <a:lumMod val="75000"/>
                    <a:lumOff val="25000"/>
                  </a:schemeClr>
                </a:solidFill>
                <a:latin typeface="Trebuchet MS"/>
              </a:rPr>
              <a:t>Art. 14 comma 5 Tusp</a:t>
            </a:r>
            <a:endParaRPr b="0" lang="it-IT" sz="1900" spc="-1" strike="noStrike">
              <a:solidFill>
                <a:schemeClr val="dk1"/>
              </a:solidFill>
              <a:latin typeface="Trebuchet MS"/>
            </a:endParaRPr>
          </a:p>
          <a:p>
            <a:pPr indent="0" defTabSz="457200">
              <a:lnSpc>
                <a:spcPct val="100000"/>
              </a:lnSpc>
              <a:spcBef>
                <a:spcPts val="1001"/>
              </a:spcBef>
              <a:buNone/>
              <a:tabLst>
                <a:tab algn="l" pos="0"/>
              </a:tabLst>
            </a:pPr>
            <a:r>
              <a:rPr b="0" lang="it-IT" sz="1900" spc="-1" strike="noStrike">
                <a:solidFill>
                  <a:schemeClr val="dk1">
                    <a:lumMod val="75000"/>
                    <a:lumOff val="25000"/>
                  </a:schemeClr>
                </a:solidFill>
                <a:latin typeface="Trebuchet MS"/>
              </a:rPr>
              <a:t>Le amministrazioni di cui all'</a:t>
            </a:r>
            <a:r>
              <a:rPr b="0" lang="it-IT" sz="1900" spc="-1" strike="noStrike" u="sng">
                <a:solidFill>
                  <a:schemeClr val="dk1">
                    <a:lumMod val="75000"/>
                    <a:lumOff val="25000"/>
                  </a:schemeClr>
                </a:solidFill>
                <a:uFillTx/>
                <a:latin typeface="Trebuchet MS"/>
                <a:hlinkClick r:id="rId1"/>
              </a:rPr>
              <a:t>articolo 1, comma 3, della legge 31 dicembre 2009, n. 196</a:t>
            </a:r>
            <a:r>
              <a:rPr b="0" lang="it-IT" sz="1900" spc="-1" strike="noStrike">
                <a:solidFill>
                  <a:schemeClr val="dk1">
                    <a:lumMod val="75000"/>
                    <a:lumOff val="25000"/>
                  </a:schemeClr>
                </a:solidFill>
                <a:latin typeface="Trebuchet MS"/>
              </a:rPr>
              <a:t>, non possono, salvo quanto previsto dagli </a:t>
            </a:r>
            <a:r>
              <a:rPr b="0" lang="it-IT" sz="1900" spc="-1" strike="noStrike" u="sng">
                <a:solidFill>
                  <a:schemeClr val="dk1">
                    <a:lumMod val="75000"/>
                    <a:lumOff val="25000"/>
                  </a:schemeClr>
                </a:solidFill>
                <a:uFillTx/>
                <a:latin typeface="Trebuchet MS"/>
                <a:hlinkClick r:id="rId2"/>
              </a:rPr>
              <a:t>articoli 2447</a:t>
            </a:r>
            <a:r>
              <a:rPr b="0" lang="it-IT" sz="1900" spc="-1" strike="noStrike">
                <a:solidFill>
                  <a:schemeClr val="dk1">
                    <a:lumMod val="75000"/>
                    <a:lumOff val="25000"/>
                  </a:schemeClr>
                </a:solidFill>
                <a:latin typeface="Trebuchet MS"/>
              </a:rPr>
              <a:t> e </a:t>
            </a:r>
            <a:r>
              <a:rPr b="0" lang="it-IT" sz="1900" spc="-1" strike="noStrike" u="sng">
                <a:solidFill>
                  <a:schemeClr val="dk1">
                    <a:lumMod val="75000"/>
                    <a:lumOff val="25000"/>
                  </a:schemeClr>
                </a:solidFill>
                <a:uFillTx/>
                <a:latin typeface="Trebuchet MS"/>
                <a:hlinkClick r:id="rId3"/>
              </a:rPr>
              <a:t>2482-ter del codice civile</a:t>
            </a:r>
            <a:r>
              <a:rPr b="0" lang="it-IT" sz="1900" spc="-1" strike="noStrike">
                <a:solidFill>
                  <a:schemeClr val="dk1">
                    <a:lumMod val="75000"/>
                    <a:lumOff val="25000"/>
                  </a:schemeClr>
                </a:solidFill>
                <a:latin typeface="Trebuchet MS"/>
              </a:rPr>
              <a:t>, sottoscrivere aumenti di capitale, effettuare trasferimenti straordinari, aperture di credito, né rilasciare garanzie a favore delle società partecipate, con esclusione delle società quotate e degli istituti di credito, che abbiano registrato, per tre esercizi consecutivi, perdite di esercizio ovvero che abbiano utilizzato riserve disponibili per il ripianamento di perdite anche infrannuali. Sono in ogni caso consentiti i trasferimenti straordinari alle società di cui al primo periodo, a fronte di convenzioni, contratti di servizio o di programma relativi allo svolgimento di servizi di pubblico interesse ovvero alla realizzazione di investimenti, purché le misure indicate siano contemplate in un piano di risanamento, approvato dall'Autorità di regolazione di settore ove esistente e comunicato alla Corte dei conti con le modalità di cui all'articolo 5, che contempli il raggiungimento dell'equilibrio finanziario entro tre anni. Al fine di salvaguardare la continuità nella prestazione di servizi di pubblico interesse, a fronte di gravi pericoli per la sicurezza pubblica, l'ordine pubblico e la sanità, su richiesta della amministrazione interessata, con decreto del Presidente del Consiglio dei ministri, adottato su proposta del Ministro dell'economia e delle finanze, di concerto con gli altri Ministri competenti e soggetto a registrazione della Corte dei conti, possono essere autorizzati gli interventi di cui al primo periodo del presente comma.</a:t>
            </a:r>
            <a:endParaRPr b="0" lang="it-IT" sz="19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1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1"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1" lang="it-IT" sz="3600" spc="-1" strike="noStrike">
                <a:solidFill>
                  <a:schemeClr val="accent2">
                    <a:lumMod val="75000"/>
                  </a:schemeClr>
                </a:solidFill>
                <a:latin typeface="Trebuchet MS"/>
              </a:rPr>
              <a:t>Le conseguenze del fallimento:</a:t>
            </a:r>
            <a:br>
              <a:rPr sz="3600"/>
            </a:br>
            <a:endParaRPr b="0" lang="it-IT" sz="3600" spc="-1" strike="noStrike">
              <a:solidFill>
                <a:schemeClr val="dk1"/>
              </a:solidFill>
              <a:latin typeface="Trebuchet MS"/>
            </a:endParaRPr>
          </a:p>
        </p:txBody>
      </p:sp>
      <p:sp>
        <p:nvSpPr>
          <p:cNvPr id="542" name="PlaceHolder 2"/>
          <p:cNvSpPr>
            <a:spLocks noGrp="1"/>
          </p:cNvSpPr>
          <p:nvPr>
            <p:ph/>
          </p:nvPr>
        </p:nvSpPr>
        <p:spPr>
          <a:xfrm>
            <a:off x="677160" y="1623600"/>
            <a:ext cx="8596080" cy="3880080"/>
          </a:xfrm>
          <a:prstGeom prst="rect">
            <a:avLst/>
          </a:prstGeom>
          <a:noFill/>
          <a:ln w="0">
            <a:noFill/>
          </a:ln>
        </p:spPr>
        <p:txBody>
          <a:bodyPr lIns="91440" rIns="91440" tIns="45720" bIns="45720" anchor="t">
            <a:normAutofit fontScale="93333" lnSpcReduction="10000"/>
          </a:bodyPr>
          <a:p>
            <a:pPr indent="0" defTabSz="457200">
              <a:lnSpc>
                <a:spcPct val="100000"/>
              </a:lnSpc>
              <a:spcBef>
                <a:spcPts val="1001"/>
              </a:spcBef>
              <a:buNone/>
              <a:tabLst>
                <a:tab algn="l" pos="0"/>
              </a:tabLst>
            </a:pPr>
            <a:r>
              <a:rPr b="0" lang="it-IT" sz="2400" spc="-1" strike="noStrike">
                <a:solidFill>
                  <a:schemeClr val="dk1">
                    <a:lumMod val="95000"/>
                    <a:lumOff val="5000"/>
                  </a:schemeClr>
                </a:solidFill>
                <a:latin typeface="Trebuchet MS"/>
              </a:rPr>
              <a:t>Nei cinque anni successivi alla dichiarazione di fallimento di una società a controllo pubblico titolare di affidamenti diretti, le pubbliche amministrazioni controllanti non possono costituire nuove società, né acquisire o mantenere partecipazioni in società, qualora le stesse gestiscano i medesimi servizi di quella dichiarata fallita. </a:t>
            </a:r>
            <a:endParaRPr b="0" lang="it-IT" sz="2400" spc="-1" strike="noStrike">
              <a:solidFill>
                <a:schemeClr val="dk1"/>
              </a:solidFill>
              <a:latin typeface="Trebuchet MS"/>
            </a:endParaRPr>
          </a:p>
          <a:p>
            <a:pPr indent="0" defTabSz="457200">
              <a:lnSpc>
                <a:spcPct val="100000"/>
              </a:lnSpc>
              <a:spcBef>
                <a:spcPts val="1001"/>
              </a:spcBef>
              <a:buNone/>
              <a:tabLst>
                <a:tab algn="l" pos="0"/>
              </a:tabLst>
            </a:pPr>
            <a:endParaRPr b="0" lang="it-IT" sz="2400" spc="-1" strike="noStrike">
              <a:solidFill>
                <a:schemeClr val="dk1"/>
              </a:solidFill>
              <a:latin typeface="Trebuchet MS"/>
            </a:endParaRPr>
          </a:p>
          <a:p>
            <a:pPr indent="0" defTabSz="457200">
              <a:lnSpc>
                <a:spcPct val="100000"/>
              </a:lnSpc>
              <a:spcBef>
                <a:spcPts val="1001"/>
              </a:spcBef>
              <a:buNone/>
              <a:tabLst>
                <a:tab algn="l" pos="0"/>
              </a:tabLst>
            </a:pPr>
            <a:r>
              <a:rPr b="1" lang="it-IT" sz="2400" spc="-1" strike="noStrike">
                <a:solidFill>
                  <a:schemeClr val="dk1">
                    <a:lumMod val="95000"/>
                    <a:lumOff val="5000"/>
                  </a:schemeClr>
                </a:solidFill>
                <a:latin typeface="Trebuchet MS"/>
              </a:rPr>
              <a:t>Divieto di “soccorso finanziario”</a:t>
            </a:r>
            <a:endParaRPr b="0" lang="it-IT" sz="2400" spc="-1" strike="noStrike">
              <a:solidFill>
                <a:schemeClr val="dk1"/>
              </a:solidFill>
              <a:latin typeface="Trebuchet MS"/>
            </a:endParaRPr>
          </a:p>
          <a:p>
            <a:pPr indent="0" defTabSz="457200">
              <a:lnSpc>
                <a:spcPct val="100000"/>
              </a:lnSpc>
              <a:spcBef>
                <a:spcPts val="1001"/>
              </a:spcBef>
              <a:buNone/>
              <a:tabLst>
                <a:tab algn="l" pos="0"/>
              </a:tabLst>
            </a:pPr>
            <a:r>
              <a:rPr b="0" lang="it-IT" sz="2400" spc="-1" strike="noStrike">
                <a:solidFill>
                  <a:schemeClr val="dk1">
                    <a:lumMod val="95000"/>
                    <a:lumOff val="5000"/>
                  </a:schemeClr>
                </a:solidFill>
                <a:latin typeface="Trebuchet MS"/>
              </a:rPr>
              <a:t> </a:t>
            </a:r>
            <a:endParaRPr b="0" lang="it-IT" sz="2400" spc="-1" strike="noStrike">
              <a:solidFill>
                <a:schemeClr val="dk1"/>
              </a:solidFill>
              <a:latin typeface="Trebuchet MS"/>
            </a:endParaRPr>
          </a:p>
          <a:p>
            <a:pPr indent="0" defTabSz="457200">
              <a:lnSpc>
                <a:spcPct val="100000"/>
              </a:lnSpc>
              <a:spcBef>
                <a:spcPts val="1001"/>
              </a:spcBef>
              <a:buNone/>
              <a:tabLst>
                <a:tab algn="l" pos="0"/>
              </a:tabLst>
            </a:pPr>
            <a:r>
              <a:rPr b="1" lang="it-IT" sz="2400" spc="-1" strike="noStrike">
                <a:solidFill>
                  <a:schemeClr val="dk1">
                    <a:lumMod val="95000"/>
                    <a:lumOff val="5000"/>
                  </a:schemeClr>
                </a:solidFill>
                <a:latin typeface="Trebuchet MS"/>
              </a:rPr>
              <a:t>Il risanamento dell’impresa pubblica. Tusp e CCII a confronto</a:t>
            </a:r>
            <a:endParaRPr b="0" lang="it-IT" sz="24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1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3"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rmAutofit fontScale="80920" lnSpcReduction="10000"/>
          </a:bodyPr>
          <a:p>
            <a:pPr indent="0" defTabSz="457200">
              <a:lnSpc>
                <a:spcPct val="100000"/>
              </a:lnSpc>
              <a:buNone/>
              <a:tabLst>
                <a:tab algn="l" pos="0"/>
              </a:tabLst>
            </a:pPr>
            <a:r>
              <a:rPr b="1" lang="it-IT" sz="3600" spc="-1" strike="noStrike">
                <a:solidFill>
                  <a:schemeClr val="accent2">
                    <a:lumMod val="75000"/>
                  </a:schemeClr>
                </a:solidFill>
                <a:latin typeface="Trebuchet MS"/>
              </a:rPr>
              <a:t>Accantonamento al fondo perdite società partecipate</a:t>
            </a:r>
            <a:br>
              <a:rPr sz="3600"/>
            </a:br>
            <a:endParaRPr b="0" lang="it-IT" sz="3600" spc="-1" strike="noStrike">
              <a:solidFill>
                <a:schemeClr val="dk1"/>
              </a:solidFill>
              <a:latin typeface="Trebuchet MS"/>
            </a:endParaRPr>
          </a:p>
        </p:txBody>
      </p:sp>
      <p:sp>
        <p:nvSpPr>
          <p:cNvPr id="544" name="PlaceHolder 2"/>
          <p:cNvSpPr>
            <a:spLocks noGrp="1"/>
          </p:cNvSpPr>
          <p:nvPr>
            <p:ph/>
          </p:nvPr>
        </p:nvSpPr>
        <p:spPr>
          <a:xfrm>
            <a:off x="677160" y="1783080"/>
            <a:ext cx="9397080" cy="4382280"/>
          </a:xfrm>
          <a:prstGeom prst="rect">
            <a:avLst/>
          </a:prstGeom>
          <a:noFill/>
          <a:ln w="0">
            <a:noFill/>
          </a:ln>
        </p:spPr>
        <p:txBody>
          <a:bodyPr lIns="91440" rIns="91440" tIns="45720" bIns="45720" anchor="t">
            <a:normAutofit fontScale="93333"/>
          </a:bodyPr>
          <a:p>
            <a:pPr indent="0" defTabSz="457200">
              <a:lnSpc>
                <a:spcPct val="100000"/>
              </a:lnSpc>
              <a:spcBef>
                <a:spcPts val="1001"/>
              </a:spcBef>
              <a:buNone/>
              <a:tabLst>
                <a:tab algn="l" pos="0"/>
              </a:tabLst>
            </a:pPr>
            <a:r>
              <a:rPr b="0" lang="it-IT" sz="1800" spc="-1" strike="noStrike">
                <a:solidFill>
                  <a:schemeClr val="dk1">
                    <a:lumMod val="75000"/>
                    <a:lumOff val="25000"/>
                  </a:schemeClr>
                </a:solidFill>
                <a:latin typeface="Trebuchet MS"/>
              </a:rPr>
              <a:t>L'articolo 21 del Tusp disciplina l'obbligo, in capo agli enti partecipanti che adottano la contabilità finanziaria, di accantonare, tra i fondi della missione 20, un apposito fondo vincolato di importo pari al risultato negativo non immediatamente ripianato, in misura proporzionale alla quota di partecipazione posseduta. Tali accantonamenti dovranno essere correlati al risultato di gruppo se la partecipata redige il bilancio consolidato. Le pubbliche amministrazioni locali che adottano la contabilità civilistica adeguano invece il valore della partecipazione, nel corso dell'esercizio successivo, all'importo corrispondente alla frazione del patrimonio netto della società partecipata ove il risultato negativo non venga immediatamente ripianato e costituisca perdita durevole di valore. Tali accantonamenti dovranno essere correlati al risultato di gruppo se la partecipata redige il bilancio consolidato. L'importo accantonato è reso disponibile in misura proporzionale alla quota di partecipazione nel caso in cui l'ente partecipante ripiani la perdita di esercizio o dismetta la partecipazione o il soggetto partecipato sia posto in liquidazione.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1" lang="it-IT" sz="1800" spc="-1" strike="noStrike">
                <a:solidFill>
                  <a:schemeClr val="dk1">
                    <a:lumMod val="75000"/>
                    <a:lumOff val="25000"/>
                  </a:schemeClr>
                </a:solidFill>
                <a:latin typeface="Trebuchet MS"/>
              </a:rPr>
              <a:t>Analogamente a quanto avviene in riferimento alle società, il    comma 551 dell'articolo 1 della L 147/13 estende queste disposizioni anche alle    aziende speciali ed alle istituzioni.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0" name="CasellaDiTesto 2"/>
          <p:cNvSpPr/>
          <p:nvPr/>
        </p:nvSpPr>
        <p:spPr>
          <a:xfrm>
            <a:off x="699120" y="1192320"/>
            <a:ext cx="8466840" cy="57589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it-IT" sz="2400" spc="-1" strike="noStrike">
                <a:solidFill>
                  <a:srgbClr val="19191a"/>
                </a:solidFill>
                <a:highlight>
                  <a:srgbClr val="00ff00"/>
                </a:highlight>
                <a:latin typeface="Titillium Web"/>
              </a:rPr>
              <a:t>L’asseverazione dei revisori su debiti/crediti </a:t>
            </a:r>
            <a:endParaRPr b="0" lang="it-IT" sz="2400" spc="-1" strike="noStrike">
              <a:solidFill>
                <a:srgbClr val="000000"/>
              </a:solidFill>
              <a:latin typeface="Arial"/>
            </a:endParaRPr>
          </a:p>
          <a:p>
            <a:pPr algn="ctr" defTabSz="914400">
              <a:lnSpc>
                <a:spcPct val="100000"/>
              </a:lnSpc>
            </a:pPr>
            <a:r>
              <a:rPr b="1" lang="it-IT" sz="2400" spc="-1" strike="noStrike">
                <a:solidFill>
                  <a:srgbClr val="19191a"/>
                </a:solidFill>
                <a:highlight>
                  <a:srgbClr val="00ff00"/>
                </a:highlight>
                <a:latin typeface="Titillium Web"/>
              </a:rPr>
              <a:t>Art 11, comma 6, lettera j, Dlgs 118/11</a:t>
            </a:r>
            <a:endParaRPr b="0" lang="it-IT" sz="2400" spc="-1" strike="noStrike">
              <a:solidFill>
                <a:srgbClr val="000000"/>
              </a:solidFill>
              <a:latin typeface="Arial"/>
            </a:endParaRPr>
          </a:p>
          <a:p>
            <a:pPr defTabSz="914400">
              <a:lnSpc>
                <a:spcPct val="100000"/>
              </a:lnSpc>
            </a:pPr>
            <a:endParaRPr b="0" lang="it-IT" sz="1800" spc="-1" strike="noStrike">
              <a:solidFill>
                <a:srgbClr val="000000"/>
              </a:solidFill>
              <a:latin typeface="Arial"/>
            </a:endParaRPr>
          </a:p>
          <a:p>
            <a:pPr defTabSz="914400">
              <a:lnSpc>
                <a:spcPct val="100000"/>
              </a:lnSpc>
            </a:pPr>
            <a:r>
              <a:rPr b="1" lang="it-IT" sz="1800" spc="-1" strike="noStrike">
                <a:solidFill>
                  <a:srgbClr val="19191a"/>
                </a:solidFill>
                <a:latin typeface="Titillium Web"/>
              </a:rPr>
              <a:t>6.</a:t>
            </a:r>
            <a:r>
              <a:rPr b="1" lang="it-IT" sz="1800" spc="-1" strike="noStrike" u="sng">
                <a:solidFill>
                  <a:srgbClr val="19191a"/>
                </a:solidFill>
                <a:uFillTx/>
                <a:latin typeface="Titillium Web"/>
              </a:rPr>
              <a:t> </a:t>
            </a:r>
            <a:r>
              <a:rPr b="0" lang="it-IT" sz="1800" spc="-1" strike="noStrike" u="sng">
                <a:solidFill>
                  <a:srgbClr val="19191a"/>
                </a:solidFill>
                <a:uFillTx/>
                <a:latin typeface="Titillium Web"/>
              </a:rPr>
              <a:t>La relazione sulla gestione allegata al rendiconto </a:t>
            </a:r>
            <a:r>
              <a:rPr b="0" lang="it-IT" sz="1800" spc="-1" strike="noStrike">
                <a:solidFill>
                  <a:srgbClr val="19191a"/>
                </a:solidFill>
                <a:latin typeface="Titillium Web"/>
              </a:rPr>
              <a:t>è un documento illustrativo della gestione dell'ente, nonché dei fatti di rilievo verificatisi dopo la chiusura dell'esercizio e di ogni eventuale informazione utile ad una migliore comprensione dei dati contabili. In particolare la relazione illustra:</a:t>
            </a:r>
            <a:endParaRPr b="0" lang="it-IT" sz="1800" spc="-1" strike="noStrike">
              <a:solidFill>
                <a:srgbClr val="000000"/>
              </a:solidFill>
              <a:latin typeface="Arial"/>
            </a:endParaRPr>
          </a:p>
          <a:p>
            <a:pPr defTabSz="914400">
              <a:lnSpc>
                <a:spcPct val="100000"/>
              </a:lnSpc>
            </a:pPr>
            <a:r>
              <a:rPr b="0" lang="it-IT" sz="1800" spc="-1" strike="noStrike">
                <a:solidFill>
                  <a:srgbClr val="19191a"/>
                </a:solidFill>
                <a:latin typeface="Titillium Web"/>
              </a:rPr>
              <a:t>…</a:t>
            </a:r>
            <a:r>
              <a:rPr b="0" lang="it-IT" sz="1800" spc="-1" strike="noStrike">
                <a:solidFill>
                  <a:srgbClr val="19191a"/>
                </a:solidFill>
                <a:latin typeface="Titillium Web"/>
              </a:rPr>
              <a:t>..</a:t>
            </a:r>
            <a:endParaRPr b="0" lang="it-IT" sz="1800" spc="-1" strike="noStrike">
              <a:solidFill>
                <a:srgbClr val="000000"/>
              </a:solidFill>
              <a:latin typeface="Arial"/>
            </a:endParaRPr>
          </a:p>
          <a:p>
            <a:pPr defTabSz="914400">
              <a:lnSpc>
                <a:spcPct val="100000"/>
              </a:lnSpc>
            </a:pPr>
            <a:r>
              <a:rPr b="0" lang="it-IT" sz="1800" spc="-1" strike="noStrike">
                <a:solidFill>
                  <a:srgbClr val="19191a"/>
                </a:solidFill>
                <a:latin typeface="Titillium Web"/>
              </a:rPr>
              <a:t>i) l'elenco delle partecipazioni dirette possedute con l'indicazione della relativa quota percentuale;</a:t>
            </a:r>
            <a:br>
              <a:rPr sz="1800"/>
            </a:br>
            <a:endParaRPr b="0" lang="it-IT" sz="1800" spc="-1" strike="noStrike">
              <a:solidFill>
                <a:srgbClr val="000000"/>
              </a:solidFill>
              <a:latin typeface="Arial"/>
            </a:endParaRPr>
          </a:p>
          <a:p>
            <a:pPr defTabSz="914400">
              <a:lnSpc>
                <a:spcPct val="100000"/>
              </a:lnSpc>
            </a:pPr>
            <a:r>
              <a:rPr b="0" lang="it-IT" sz="1800" spc="-1" strike="noStrike">
                <a:solidFill>
                  <a:srgbClr val="19191a"/>
                </a:solidFill>
                <a:latin typeface="Titillium Web"/>
              </a:rPr>
              <a:t>j) gli esiti della verifica dei crediti e debiti reciproci con i propri enti strumentali e le società controllate e partecipate. </a:t>
            </a:r>
            <a:r>
              <a:rPr b="0" lang="it-IT" sz="1800" spc="-1" strike="noStrike">
                <a:solidFill>
                  <a:srgbClr val="19191a"/>
                </a:solidFill>
                <a:highlight>
                  <a:srgbClr val="00ff00"/>
                </a:highlight>
                <a:latin typeface="Titillium Web"/>
              </a:rPr>
              <a:t>La predetta informativa, asseverata dai rispettivi organi di revisione</a:t>
            </a:r>
            <a:r>
              <a:rPr b="0" lang="it-IT" sz="1800" spc="-1" strike="noStrike">
                <a:solidFill>
                  <a:srgbClr val="19191a"/>
                </a:solidFill>
                <a:latin typeface="Titillium Web"/>
              </a:rPr>
              <a:t>, evidenzia analiticamente eventuali discordanze e ne fornisce la motivazione; in tal caso l'ente assume senza indugio, e comunque non oltre il termine dell'esercizio finanziario in corso, i provvedimenti necessari ai fini della riconciliazione delle partite debitorie e creditorie;</a:t>
            </a:r>
            <a:endParaRPr b="0" lang="it-IT" sz="1800" spc="-1" strike="noStrike">
              <a:solidFill>
                <a:srgbClr val="000000"/>
              </a:solidFill>
              <a:latin typeface="Arial"/>
            </a:endParaRPr>
          </a:p>
          <a:p>
            <a:pPr defTabSz="914400">
              <a:lnSpc>
                <a:spcPct val="100000"/>
              </a:lnSpc>
            </a:pP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5"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1" lang="it-IT" sz="3600" spc="-1" strike="noStrike">
                <a:solidFill>
                  <a:schemeClr val="accent2">
                    <a:lumMod val="75000"/>
                  </a:schemeClr>
                </a:solidFill>
                <a:latin typeface="Trebuchet MS"/>
              </a:rPr>
              <a:t>Le perdite dell’esercizio 2020</a:t>
            </a:r>
            <a:br>
              <a:rPr sz="3600"/>
            </a:br>
            <a:endParaRPr b="0" lang="it-IT" sz="3600" spc="-1" strike="noStrike">
              <a:solidFill>
                <a:schemeClr val="dk1"/>
              </a:solidFill>
              <a:latin typeface="Trebuchet MS"/>
            </a:endParaRPr>
          </a:p>
        </p:txBody>
      </p:sp>
      <p:sp>
        <p:nvSpPr>
          <p:cNvPr id="546" name="PlaceHolder 2"/>
          <p:cNvSpPr>
            <a:spLocks noGrp="1"/>
          </p:cNvSpPr>
          <p:nvPr>
            <p:ph/>
          </p:nvPr>
        </p:nvSpPr>
        <p:spPr>
          <a:xfrm>
            <a:off x="677160" y="1686240"/>
            <a:ext cx="8596080" cy="4354560"/>
          </a:xfrm>
          <a:prstGeom prst="rect">
            <a:avLst/>
          </a:prstGeom>
          <a:noFill/>
          <a:ln w="0">
            <a:noFill/>
          </a:ln>
        </p:spPr>
        <p:txBody>
          <a:bodyPr lIns="91440" rIns="91440" tIns="45720" bIns="45720" anchor="t">
            <a:normAutofit/>
          </a:bodyPr>
          <a:p>
            <a:pPr indent="0" defTabSz="457200">
              <a:lnSpc>
                <a:spcPct val="100000"/>
              </a:lnSpc>
              <a:spcBef>
                <a:spcPts val="1001"/>
              </a:spcBef>
              <a:buNone/>
              <a:tabLst>
                <a:tab algn="l" pos="0"/>
              </a:tabLst>
            </a:pPr>
            <a:r>
              <a:rPr b="0" lang="it-IT" sz="1800" spc="-1" strike="noStrike">
                <a:solidFill>
                  <a:schemeClr val="dk1">
                    <a:lumMod val="75000"/>
                    <a:lumOff val="25000"/>
                  </a:schemeClr>
                </a:solidFill>
                <a:latin typeface="Trebuchet MS"/>
              </a:rPr>
              <a:t>Questi obblighi di accantonamento sono stati mitigati nell'esercizio 2020 ad opera dell'articolo 10, comma 6-bis, del Dl 77/2021 che, limitatamente alle perdite delle sole società ed in considerazione dell'emergenza pandemiologica allora in atto, consentiva una deroga alle disposizioni ordinamentali. Le perdite delle partecipate relative al 2020, tuttavia, secondo una discutibile interpretazione della sezione regionale di controllo della Corte dei conti per l'Emilia Romagna (deliberazione n. 112/2022), se non ancora ripianate al termine dell'esercizio 2021, avrebbero dovuto comunque concorrere alla costituzione del relativo accantonamento, nel bilancio dell'ente locale, in sede di rendicontazione dell'esercizio 2022. I magistrati hanno anche evidenziato che la perdita 2020 deve comunque essere rappresentata nel bilancio consolidato, redatto in contabilità economico-patrimoniale secondo l'articolo 11-bis e dell'allegato 4/4 del Dlgs 118/2011, in modo da rappresentare in maniera corretta, trasparente e armonica la situazione patrimoniale tanto dell'ente partecipante che dell'ente partecipato.</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1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1" lang="it-IT" sz="3600" spc="-1" strike="noStrike">
                <a:solidFill>
                  <a:schemeClr val="accent2">
                    <a:lumMod val="75000"/>
                  </a:schemeClr>
                </a:solidFill>
                <a:latin typeface="Trebuchet MS"/>
              </a:rPr>
              <a:t>Il ripiano perdite con il fondo</a:t>
            </a:r>
            <a:br>
              <a:rPr sz="3600"/>
            </a:br>
            <a:endParaRPr b="0" lang="it-IT" sz="3600" spc="-1" strike="noStrike">
              <a:solidFill>
                <a:schemeClr val="dk1"/>
              </a:solidFill>
              <a:latin typeface="Trebuchet MS"/>
            </a:endParaRPr>
          </a:p>
        </p:txBody>
      </p:sp>
      <p:sp>
        <p:nvSpPr>
          <p:cNvPr id="548" name="PlaceHolder 2"/>
          <p:cNvSpPr>
            <a:spLocks noGrp="1"/>
          </p:cNvSpPr>
          <p:nvPr>
            <p:ph/>
          </p:nvPr>
        </p:nvSpPr>
        <p:spPr>
          <a:xfrm>
            <a:off x="677160" y="1607040"/>
            <a:ext cx="8596080" cy="3880080"/>
          </a:xfrm>
          <a:prstGeom prst="rect">
            <a:avLst/>
          </a:prstGeom>
          <a:noFill/>
          <a:ln w="0">
            <a:noFill/>
          </a:ln>
        </p:spPr>
        <p:txBody>
          <a:bodyPr lIns="91440" rIns="91440" tIns="45720" bIns="45720" anchor="t">
            <a:noAutofit/>
          </a:bodyPr>
          <a:p>
            <a:pPr indent="0" defTabSz="457200">
              <a:lnSpc>
                <a:spcPct val="100000"/>
              </a:lnSpc>
              <a:spcBef>
                <a:spcPts val="1001"/>
              </a:spcBef>
              <a:buNone/>
              <a:tabLst>
                <a:tab algn="l" pos="0"/>
              </a:tabLst>
            </a:pPr>
            <a:r>
              <a:rPr b="0" lang="it-IT" sz="1800" spc="-1" strike="noStrike">
                <a:solidFill>
                  <a:schemeClr val="dk1">
                    <a:lumMod val="75000"/>
                    <a:lumOff val="25000"/>
                  </a:schemeClr>
                </a:solidFill>
                <a:latin typeface="Trebuchet MS"/>
              </a:rPr>
              <a:t>A seguito delle modifiche introdotte in sede di decreto correttivo al Tusp (Dlgs 100/2017), le pubbliche amministrazioni locali    partecipanti    possono procedere al ripiano delle perdite subite dalle societa'    partecipate con le somme accantonate al fondo perdite, nei limiti della    loro quota    di    partecipazione    e    nel    rispetto    dei      principi    e      della legislazione dell'Unione europea in tema di aiuti di Stato (articolo 21 comma 3-bis Tusp).</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1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9"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rmAutofit fontScale="80920" lnSpcReduction="10000"/>
          </a:bodyPr>
          <a:p>
            <a:pPr indent="0" defTabSz="457200">
              <a:lnSpc>
                <a:spcPct val="100000"/>
              </a:lnSpc>
              <a:buNone/>
              <a:tabLst>
                <a:tab algn="l" pos="0"/>
              </a:tabLst>
            </a:pPr>
            <a:r>
              <a:rPr b="1" lang="it-IT" sz="3600" spc="-1" strike="noStrike">
                <a:solidFill>
                  <a:schemeClr val="accent2">
                    <a:lumMod val="75000"/>
                  </a:schemeClr>
                </a:solidFill>
                <a:latin typeface="Trebuchet MS"/>
              </a:rPr>
              <a:t>Aumenti di capitale, trasferimenti straordinari, aperture di credito e garanzie</a:t>
            </a:r>
            <a:br>
              <a:rPr sz="3600"/>
            </a:br>
            <a:endParaRPr b="0" lang="it-IT" sz="3600" spc="-1" strike="noStrike">
              <a:solidFill>
                <a:schemeClr val="dk1"/>
              </a:solidFill>
              <a:latin typeface="Trebuchet MS"/>
            </a:endParaRPr>
          </a:p>
        </p:txBody>
      </p:sp>
      <p:sp>
        <p:nvSpPr>
          <p:cNvPr id="550" name="PlaceHolder 2"/>
          <p:cNvSpPr>
            <a:spLocks noGrp="1"/>
          </p:cNvSpPr>
          <p:nvPr>
            <p:ph/>
          </p:nvPr>
        </p:nvSpPr>
        <p:spPr>
          <a:xfrm>
            <a:off x="677160" y="1778400"/>
            <a:ext cx="9086760" cy="4613400"/>
          </a:xfrm>
          <a:prstGeom prst="rect">
            <a:avLst/>
          </a:prstGeom>
          <a:noFill/>
          <a:ln w="0">
            <a:noFill/>
          </a:ln>
        </p:spPr>
        <p:txBody>
          <a:bodyPr lIns="91440" rIns="91440" tIns="45720" bIns="45720" anchor="t">
            <a:normAutofit fontScale="87222" lnSpcReduction="10000"/>
          </a:bodyPr>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La registrazione di perdite per tre esercizi consecutivi o l’utilizzo di riserve disponibili per il ripianamento di perdite anche infrannuali determina il divieto per le pubbliche amministrazioni di sottoscrivere aumenti di capitale, effettuare trasferimenti straordinari, aperture di credito o rilasciare garanzie a favore delle società partecipate, con esclusione delle società quotate e degli istituti di credito. Il quinto comma dell'articolo 14 Tusp allenta tuttavia questo vincolo, permettendo tali operazioni, nel caso in cui il raggiungimento dell'equilibrio finanziario entro tre anni sia dimostrato attraverso apposito piano di risanamento approvato dall'Autorità di regolazione di settore (ove esistente) e comunicato alla Corte dei conti. Le norme in questione tuttavia non si applicano ai casi previsti dagli articoli 2447 e 2482-ter del codice civile (perdite di oltre un terzo del capitale sociale, che scende al di sotto del    minimo legale).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Per completezza informativa, si rammenta che, in riferimento alle perdite 2020, 2021 e 2022 non si applicano gli articoli 2446, secondo    e    terzo comma, 2447, 2482-bis, quarto, quinto e sesto comma, e    2482-ter    del codice civile e non opera la causa di scioglimento della societa' per riduzione o perdita del capitale sociale di cui agli    articoli    2484, primo comma, numero 4), e 2545-duodecies del codice civile.</a:t>
            </a:r>
            <a:r>
              <a:rPr b="1" lang="it-IT" sz="1800" spc="-1" strike="noStrike">
                <a:solidFill>
                  <a:schemeClr val="dk1">
                    <a:lumMod val="95000"/>
                    <a:lumOff val="5000"/>
                  </a:schemeClr>
                </a:solidFill>
                <a:latin typeface="Trebuchet MS"/>
              </a:rPr>
              <a:t> </a:t>
            </a:r>
            <a:r>
              <a:rPr b="0" lang="it-IT" sz="1800" spc="-1" strike="noStrike">
                <a:solidFill>
                  <a:schemeClr val="dk1">
                    <a:lumMod val="95000"/>
                    <a:lumOff val="5000"/>
                  </a:schemeClr>
                </a:solidFill>
                <a:latin typeface="Trebuchet MS"/>
              </a:rPr>
              <a:t>L’articolo 3, comma 9, del DL 198/22 aveva infatti prorogato al 31 dicembre 2022 le disposizioni sul ripianamento delle perdite di esercizio delle società di capitali, originariamente introdotte dall’articolo 6 del DL 23/2020, disponendo il posticipo al    quinto esercizio successivo del termine entro il quale la perdita deve risultare diminuita    a meno di un terzo.</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1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1" name="PlaceHolder 1"/>
          <p:cNvSpPr>
            <a:spLocks noGrp="1"/>
          </p:cNvSpPr>
          <p:nvPr>
            <p:ph type="title"/>
          </p:nvPr>
        </p:nvSpPr>
        <p:spPr>
          <a:xfrm>
            <a:off x="677160" y="609480"/>
            <a:ext cx="8596080" cy="740160"/>
          </a:xfrm>
          <a:prstGeom prst="rect">
            <a:avLst/>
          </a:prstGeom>
          <a:noFill/>
          <a:ln w="0">
            <a:noFill/>
          </a:ln>
        </p:spPr>
        <p:txBody>
          <a:bodyPr lIns="91440" rIns="91440" tIns="45720" bIns="45720" anchor="t">
            <a:normAutofit fontScale="59099"/>
          </a:bodyPr>
          <a:p>
            <a:pPr indent="0" defTabSz="457200">
              <a:lnSpc>
                <a:spcPct val="100000"/>
              </a:lnSpc>
              <a:buNone/>
              <a:tabLst>
                <a:tab algn="l" pos="0"/>
              </a:tabLst>
            </a:pPr>
            <a:r>
              <a:rPr b="1" lang="it-IT" sz="3600" spc="-1" strike="noStrike">
                <a:solidFill>
                  <a:schemeClr val="accent2">
                    <a:lumMod val="75000"/>
                  </a:schemeClr>
                </a:solidFill>
                <a:latin typeface="Trebuchet MS"/>
              </a:rPr>
              <a:t>Compensi degli amministratori </a:t>
            </a:r>
            <a:br>
              <a:rPr sz="3600"/>
            </a:br>
            <a:endParaRPr b="0" lang="it-IT" sz="3600" spc="-1" strike="noStrike">
              <a:solidFill>
                <a:schemeClr val="dk1"/>
              </a:solidFill>
              <a:latin typeface="Trebuchet MS"/>
            </a:endParaRPr>
          </a:p>
        </p:txBody>
      </p:sp>
      <p:sp>
        <p:nvSpPr>
          <p:cNvPr id="552" name="PlaceHolder 2"/>
          <p:cNvSpPr>
            <a:spLocks noGrp="1"/>
          </p:cNvSpPr>
          <p:nvPr>
            <p:ph/>
          </p:nvPr>
        </p:nvSpPr>
        <p:spPr>
          <a:xfrm>
            <a:off x="677160" y="1434600"/>
            <a:ext cx="8596080" cy="4606200"/>
          </a:xfrm>
          <a:prstGeom prst="rect">
            <a:avLst/>
          </a:prstGeom>
          <a:noFill/>
          <a:ln w="0">
            <a:noFill/>
          </a:ln>
        </p:spPr>
        <p:txBody>
          <a:bodyPr lIns="91440" rIns="91440" tIns="45720" bIns="45720" anchor="t">
            <a:normAutofit fontScale="87222" lnSpcReduction="10000"/>
          </a:bodyPr>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Il terzo comma del citato articolo 21 dispone poi l'obbligo per le società a partecipazione di maggioranza, diretta e indiretta, delle pubbliche amministrazioni locali titolari di affidamento diretto da parte di soggetti pubblici per una quota superiore all'80 per cento del valore della produzione, che nei tre esercizi precedenti abbiano conseguito un risultato economico negativo, di procedere alla riduzione del 30 per cento del compenso dei componenti degli organi di amministrazione. Il conseguimento di un risultato economico negativo per due anni consecutivi rappresenta giusta causa ai fini della revoca degli amministratori.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La norma non si applica tuttavia ai soggetti il cui risultato economico, benchè negativo, sia coerente con un piano di risanamento preventivamente approvato dall'ente controllante. Disposizione analoga è prevista dal comma 554 dell’articolo 1 della L 147/13 per le aziende speciali e le istituzioni le quali,    in caso di risultato negativo per quattro dei cinque esercizi precedenti, devono essere poste in liquidazione entro sei mesi dalla data di approvazione del bilancio o rendiconto relativo all'ultimo esercizio (comma 555).</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Infine non può essere nominato amministratore di ente, istituzione, azienda pubblica, società a totale o parziale capitale pubblico chi, avendo ricoperto nei cinque anni precedenti incarichi analoghi, abbia chiuso in perdita tre esercizi consecutivi (art 1 comma 734 L296/06).</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1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3" name="PlaceHolder 1"/>
          <p:cNvSpPr>
            <a:spLocks noGrp="1"/>
          </p:cNvSpPr>
          <p:nvPr>
            <p:ph type="title"/>
          </p:nvPr>
        </p:nvSpPr>
        <p:spPr>
          <a:xfrm>
            <a:off x="677160" y="609480"/>
            <a:ext cx="9187560" cy="1320120"/>
          </a:xfrm>
          <a:prstGeom prst="rect">
            <a:avLst/>
          </a:prstGeom>
          <a:noFill/>
          <a:ln w="0">
            <a:noFill/>
          </a:ln>
        </p:spPr>
        <p:txBody>
          <a:bodyPr lIns="91440" rIns="91440" tIns="45720" bIns="45720" anchor="t">
            <a:normAutofit fontScale="80920" lnSpcReduction="10000"/>
          </a:bodyPr>
          <a:p>
            <a:pPr indent="0" defTabSz="457200">
              <a:lnSpc>
                <a:spcPct val="100000"/>
              </a:lnSpc>
              <a:buNone/>
              <a:tabLst>
                <a:tab algn="l" pos="0"/>
              </a:tabLst>
            </a:pPr>
            <a:r>
              <a:rPr b="1" lang="it-IT" sz="3600" spc="-1" strike="noStrike">
                <a:solidFill>
                  <a:schemeClr val="accent2">
                    <a:lumMod val="75000"/>
                  </a:schemeClr>
                </a:solidFill>
                <a:latin typeface="Trebuchet MS"/>
              </a:rPr>
              <a:t>Accantonamento al fondo società partecipate: le specifiche deroghe previste dai decreti Covid.</a:t>
            </a:r>
            <a:r>
              <a:rPr b="0" lang="it-IT" sz="3600" spc="-1" strike="noStrike">
                <a:solidFill>
                  <a:schemeClr val="accent2">
                    <a:lumMod val="75000"/>
                  </a:schemeClr>
                </a:solidFill>
                <a:latin typeface="Trebuchet MS"/>
              </a:rPr>
              <a:t> </a:t>
            </a:r>
            <a:r>
              <a:rPr b="0" lang="it-IT" sz="3600" spc="-1" strike="noStrike">
                <a:solidFill>
                  <a:schemeClr val="accent2">
                    <a:lumMod val="50000"/>
                  </a:schemeClr>
                </a:solidFill>
                <a:latin typeface="Trebuchet MS"/>
              </a:rPr>
              <a:t>	</a:t>
            </a:r>
            <a:br>
              <a:rPr sz="3600"/>
            </a:br>
            <a:endParaRPr b="0" lang="it-IT" sz="3600" spc="-1" strike="noStrike">
              <a:solidFill>
                <a:schemeClr val="dk1"/>
              </a:solidFill>
              <a:latin typeface="Trebuchet MS"/>
            </a:endParaRPr>
          </a:p>
        </p:txBody>
      </p:sp>
      <p:sp>
        <p:nvSpPr>
          <p:cNvPr id="554" name="PlaceHolder 2"/>
          <p:cNvSpPr>
            <a:spLocks noGrp="1"/>
          </p:cNvSpPr>
          <p:nvPr>
            <p:ph/>
          </p:nvPr>
        </p:nvSpPr>
        <p:spPr>
          <a:xfrm>
            <a:off x="677160" y="2160720"/>
            <a:ext cx="8596080" cy="3880080"/>
          </a:xfrm>
          <a:prstGeom prst="rect">
            <a:avLst/>
          </a:prstGeom>
          <a:noFill/>
          <a:ln w="0">
            <a:noFill/>
          </a:ln>
        </p:spPr>
        <p:txBody>
          <a:bodyPr lIns="91440" rIns="91440" tIns="45720" bIns="45720" anchor="t">
            <a:noAutofit/>
          </a:bodyPr>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Quale è l’impatto delle perdite delle società partecipate sui bilanci degli enti locali alla luce dei recenti interventi normativi? La crisi finanziaria, dapprima prodotta dall’emergenza pandemica e oggi legata anche alle tensioni internazionali ed alla crisi energetica, ha infatti imposto l’adozione di particolari deroghe al vigente ordinamento contabile che hanno “sterilizzato” gli effetti di risultati economici negativi registrati a partire dal 2020.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I provvedimenti sono essenzialmente due:   </a:t>
            </a:r>
            <a:endParaRPr b="0" lang="it-IT" sz="18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tabLst>
                <a:tab algn="l" pos="0"/>
              </a:tabLst>
            </a:pPr>
            <a:r>
              <a:rPr b="0" lang="it-IT" sz="1800" spc="-1" strike="noStrike">
                <a:solidFill>
                  <a:schemeClr val="dk1">
                    <a:lumMod val="95000"/>
                    <a:lumOff val="5000"/>
                  </a:schemeClr>
                </a:solidFill>
                <a:latin typeface="Trebuchet MS"/>
              </a:rPr>
              <a:t>l’ articolo 6 del DL 23/2020 e </a:t>
            </a:r>
            <a:endParaRPr b="0" lang="it-IT" sz="18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tabLst>
                <a:tab algn="l" pos="0"/>
              </a:tabLst>
            </a:pPr>
            <a:r>
              <a:rPr b="0" lang="it-IT" sz="1800" spc="-1" strike="noStrike">
                <a:solidFill>
                  <a:schemeClr val="dk1">
                    <a:lumMod val="95000"/>
                    <a:lumOff val="5000"/>
                  </a:schemeClr>
                </a:solidFill>
                <a:latin typeface="Trebuchet MS"/>
              </a:rPr>
              <a:t>l'articolo 10, comma 6-bis, del DL 77/2021.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1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5" name="PlaceHolder 1"/>
          <p:cNvSpPr>
            <a:spLocks noGrp="1"/>
          </p:cNvSpPr>
          <p:nvPr>
            <p:ph type="title"/>
          </p:nvPr>
        </p:nvSpPr>
        <p:spPr>
          <a:xfrm>
            <a:off x="677160" y="609480"/>
            <a:ext cx="9061560" cy="1320120"/>
          </a:xfrm>
          <a:prstGeom prst="rect">
            <a:avLst/>
          </a:prstGeom>
          <a:noFill/>
          <a:ln w="0">
            <a:noFill/>
          </a:ln>
        </p:spPr>
        <p:txBody>
          <a:bodyPr lIns="91440" rIns="91440" tIns="45720" bIns="45720" anchor="t">
            <a:normAutofit fontScale="80920" lnSpcReduction="10000"/>
          </a:bodyPr>
          <a:p>
            <a:pPr indent="0" defTabSz="457200">
              <a:lnSpc>
                <a:spcPct val="100000"/>
              </a:lnSpc>
              <a:buNone/>
              <a:tabLst>
                <a:tab algn="l" pos="0"/>
              </a:tabLst>
            </a:pPr>
            <a:r>
              <a:rPr b="1" lang="it-IT" sz="3600" spc="-1" strike="noStrike">
                <a:solidFill>
                  <a:schemeClr val="accent2">
                    <a:lumMod val="75000"/>
                  </a:schemeClr>
                </a:solidFill>
                <a:latin typeface="Trebuchet MS"/>
              </a:rPr>
              <a:t>Vediamo come agiscono sui bilanci degli enti partecipanti e sulle conseguenti politiche strategiche </a:t>
            </a:r>
            <a:endParaRPr b="0" lang="it-IT" sz="3600" spc="-1" strike="noStrike">
              <a:solidFill>
                <a:schemeClr val="dk1"/>
              </a:solidFill>
              <a:latin typeface="Trebuchet MS"/>
            </a:endParaRPr>
          </a:p>
        </p:txBody>
      </p:sp>
      <p:sp>
        <p:nvSpPr>
          <p:cNvPr id="556" name="PlaceHolder 2"/>
          <p:cNvSpPr>
            <a:spLocks noGrp="1"/>
          </p:cNvSpPr>
          <p:nvPr>
            <p:ph/>
          </p:nvPr>
        </p:nvSpPr>
        <p:spPr>
          <a:xfrm>
            <a:off x="677160" y="2160720"/>
            <a:ext cx="9137160" cy="4550040"/>
          </a:xfrm>
          <a:prstGeom prst="rect">
            <a:avLst/>
          </a:prstGeom>
          <a:noFill/>
          <a:ln w="0">
            <a:noFill/>
          </a:ln>
        </p:spPr>
        <p:txBody>
          <a:bodyPr lIns="91440" rIns="91440" tIns="45720" bIns="45720" anchor="t">
            <a:normAutofit fontScale="87222" lnSpcReduction="20000"/>
          </a:bodyPr>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L’articolo 3, comma 9, del DL 198/22 proroga al 31 dicembre 2022 le disposizioni sul ripianamento delle perdite di esercizio delle società di capitali, originariamente introdotte dall’articolo 6 del DL 23/2020.    Anche per le perdite emerse nell'esercizio in corso alla data del 31 dicembre 2022 (così come avvenuto nel 2020 e 2021) non si applicano dunque gli articoli 2446, secondo    e    terzo comma, 2447, 2482-bis, quarto, quinto e sesto comma, e    2482-ter    del codice civile e non opera la causa di scioglimento della societa' per riduzione o perdita del capitale sociale di cui agli    articoli    2484, primo comma, numero 4), e 2545-duodecies del codice civile.</a:t>
            </a:r>
            <a:r>
              <a:rPr b="1" lang="it-IT" sz="1800" spc="-1" strike="noStrike">
                <a:solidFill>
                  <a:schemeClr val="dk1">
                    <a:lumMod val="95000"/>
                    <a:lumOff val="5000"/>
                  </a:schemeClr>
                </a:solidFill>
                <a:latin typeface="Trebuchet MS"/>
              </a:rPr>
              <a:t> </a:t>
            </a:r>
            <a:r>
              <a:rPr b="0" lang="it-IT" sz="1800" spc="-1" strike="noStrike">
                <a:solidFill>
                  <a:schemeClr val="dk1">
                    <a:lumMod val="95000"/>
                    <a:lumOff val="5000"/>
                  </a:schemeClr>
                </a:solidFill>
                <a:latin typeface="Trebuchet MS"/>
              </a:rPr>
              <a:t> Il termine entro il quale la perdita deve risultare diminuita    a meno di un terzo stabilito dagli    articoli    2446,    secondo    comma,    e 2482-bis, </a:t>
            </a:r>
            <a:r>
              <a:rPr b="0" lang="it-IT" sz="1800" spc="-1" strike="noStrike" u="sng">
                <a:solidFill>
                  <a:schemeClr val="dk1">
                    <a:lumMod val="95000"/>
                    <a:lumOff val="5000"/>
                  </a:schemeClr>
                </a:solidFill>
                <a:uFillTx/>
                <a:latin typeface="Trebuchet MS"/>
                <a:hlinkClick r:id="rId1"/>
              </a:rPr>
              <a:t>quarto comma, del codice civile</a:t>
            </a:r>
            <a:r>
              <a:rPr b="0" lang="it-IT" sz="1800" spc="-1" strike="noStrike">
                <a:solidFill>
                  <a:schemeClr val="dk1">
                    <a:lumMod val="95000"/>
                    <a:lumOff val="5000"/>
                  </a:schemeClr>
                </a:solidFill>
                <a:latin typeface="Trebuchet MS"/>
              </a:rPr>
              <a:t>, e' dunque posticipato    al    quinto esercizio successivo.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Spetta all’assemblea che approva    il    bilancio    di    tale esercizio la riduzione del    capitale    in    proporzione    delle    perdite accertate.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In conseguenza della deroga inoltre, nelle ipotesi previste dagli articoli 2447 o 2482-ter, l'assemblea convocata senza indugio dagli    amministratori puo' deliberare di rinviare tali decisioni alla chiusura di tale esercizio, in alternativa all'immediata riduzione del capitale e    al    contemporaneo aumento del medesimo a una cifra non inferiore al minimo legale. Fino a tale data    non opera la causa di scioglimento della societa' per riduzione o perdita del capitale sociale. Le perdite devono essere    distintamente indicate nella    nota    integrativa    con    specificazione,    in    appositi prospetti,    della      loro      origine      nonche'      delle      movimentazioni intervenute nell'esercizio, anche al fine di non sottovalutare eventuali situazioni di crisi di impresa.</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1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7" name="PlaceHolder 1"/>
          <p:cNvSpPr>
            <a:spLocks noGrp="1"/>
          </p:cNvSpPr>
          <p:nvPr>
            <p:ph/>
          </p:nvPr>
        </p:nvSpPr>
        <p:spPr>
          <a:xfrm>
            <a:off x="677160" y="1124280"/>
            <a:ext cx="8596080" cy="4916520"/>
          </a:xfrm>
          <a:prstGeom prst="rect">
            <a:avLst/>
          </a:prstGeom>
          <a:noFill/>
          <a:ln w="0">
            <a:noFill/>
          </a:ln>
        </p:spPr>
        <p:txBody>
          <a:bodyPr lIns="91440" rIns="91440" tIns="45720" bIns="45720" anchor="t">
            <a:normAutofit fontScale="81111" lnSpcReduction="10000"/>
          </a:bodyPr>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L'articolo 10, comma 6-bis, del DL 77/2021 stabiliva invece, in considerazione degli effetti dell'emergenza pandemica in corso, la possibilità di non computare l’esercizio 2020 nel calcolo del triennio ai fini dell'applicazione degli articoli    14,comma 5, e    21 del testo unico in materia di società a partecipazione pubblica (Tusp). L'articolo 14 comma 5 del Dlgs 175/16 dispone il divieto, salvi i casi previsti dagli articoli 2447 e 2482 ter del codice civile, di effettuare la sottoscrizione di aumenti di capitale, trasferimenti straordinari, aperture di credito, né rilasciare garanzie a favore delle società partecipate, con esclusione di quelle quotate e degli istituti di credito, che abbiano registrato, per tre esercizi consecutivi, perdite di esercizio ovvero che abbiano utilizzato riserve disponibili per il ripianamento di perdite anche infrannuali.</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Con l’ articolo 21, invece, si disciplina l'obbligo, in capo agli enti partecipanti che adottano la contabilità finanziaria, di accantonare, tra i fondi della missione 20, un apposito fondo vincolato di importo pari al risultato negativo non immediatamente ripianato, in misura proporzionale alla quota di partecipazione posseduta.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Le pubbliche amministrazioni locali che adottano la contabilità civilistica adeguano invece il valore della partecipazione, nel corso dell'esercizio successivo, all'importo corrispondente alla frazione del patrimonio netto della società partecipata ove il risultato negativo non venga immediatamente ripianato e costituisca perdita durevole di valore. Tali accantonamenti dovranno essere correlati al risultato di gruppo se la partecipata redige il bilancio consolidato. L'importo accantonato è reso disponibile in misura proporzionale alla quota di partecipazione nel caso in cui l'ente partecipante ripiani la perdita di esercizio o dismetta la partecipazione o il soggetto partecipato sia posto in liquidazione.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1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8" name="CasellaDiTesto 2"/>
          <p:cNvSpPr/>
          <p:nvPr/>
        </p:nvSpPr>
        <p:spPr>
          <a:xfrm>
            <a:off x="932400" y="358560"/>
            <a:ext cx="8233560" cy="636804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it-IT" sz="4400" spc="-1" strike="noStrike">
                <a:solidFill>
                  <a:srgbClr val="000000"/>
                </a:solidFill>
                <a:highlight>
                  <a:srgbClr val="00ff00"/>
                </a:highlight>
                <a:latin typeface="Arial"/>
                <a:ea typeface="Times New Roman"/>
              </a:rPr>
              <a:t>La ricognizione periodica dei spl</a:t>
            </a:r>
            <a:endParaRPr b="0" lang="it-IT" sz="4400" spc="-1" strike="noStrike">
              <a:solidFill>
                <a:srgbClr val="000000"/>
              </a:solidFill>
              <a:latin typeface="Arial"/>
            </a:endParaRPr>
          </a:p>
          <a:p>
            <a:pPr algn="just" defTabSz="914400">
              <a:lnSpc>
                <a:spcPct val="100000"/>
              </a:lnSpc>
            </a:pPr>
            <a:endParaRPr b="0" lang="it-IT" sz="1800" spc="-1" strike="noStrike">
              <a:solidFill>
                <a:srgbClr val="000000"/>
              </a:solidFill>
              <a:latin typeface="Arial"/>
            </a:endParaRPr>
          </a:p>
          <a:p>
            <a:pPr algn="just" defTabSz="914400">
              <a:lnSpc>
                <a:spcPct val="100000"/>
              </a:lnSpc>
            </a:pPr>
            <a:endParaRPr b="0" lang="it-IT" sz="1800" spc="-1" strike="noStrike">
              <a:solidFill>
                <a:srgbClr val="000000"/>
              </a:solidFill>
              <a:latin typeface="Arial"/>
            </a:endParaRPr>
          </a:p>
          <a:p>
            <a:pPr algn="just" defTabSz="914400">
              <a:lnSpc>
                <a:spcPct val="100000"/>
              </a:lnSpc>
            </a:pPr>
            <a:r>
              <a:rPr b="1" lang="it-IT" sz="1800" spc="-1" strike="noStrike">
                <a:solidFill>
                  <a:srgbClr val="000000"/>
                </a:solidFill>
                <a:latin typeface="Arial"/>
                <a:ea typeface="Times New Roman"/>
              </a:rPr>
              <a:t>L’articolo 30 del D.Lgs. 201/2022 </a:t>
            </a:r>
            <a:r>
              <a:rPr b="0" lang="it-IT" sz="1800" spc="-1" strike="noStrike">
                <a:solidFill>
                  <a:srgbClr val="000000"/>
                </a:solidFill>
                <a:latin typeface="Arial"/>
                <a:ea typeface="Times New Roman"/>
              </a:rPr>
              <a:t>prevede che i comuni o le loro eventuali forme associative, con popolazione superiore a 5.000 abitanti, le città metropolitane, le province e gli altri enti competenti, in relazione al proprio ambito o bacino del servizio, effettuano la </a:t>
            </a:r>
            <a:r>
              <a:rPr b="1" lang="it-IT" sz="1800" spc="-1" strike="noStrike">
                <a:solidFill>
                  <a:srgbClr val="000000"/>
                </a:solidFill>
                <a:latin typeface="Arial"/>
                <a:ea typeface="Times New Roman"/>
              </a:rPr>
              <a:t>ricognizione periodica della situazione gestionale dei servizi pubblici locali di rilevanza economica nei rispettivi territori</a:t>
            </a:r>
            <a:r>
              <a:rPr b="0" lang="it-IT" sz="1800" spc="-1" strike="noStrike">
                <a:solidFill>
                  <a:srgbClr val="000000"/>
                </a:solidFill>
                <a:latin typeface="Arial"/>
                <a:ea typeface="Times New Roman"/>
              </a:rPr>
              <a:t>.</a:t>
            </a:r>
            <a:endParaRPr b="0" lang="it-IT" sz="1800" spc="-1" strike="noStrike">
              <a:solidFill>
                <a:srgbClr val="000000"/>
              </a:solidFill>
              <a:latin typeface="Arial"/>
            </a:endParaRPr>
          </a:p>
          <a:p>
            <a:pPr algn="just" defTabSz="914400">
              <a:lnSpc>
                <a:spcPct val="100000"/>
              </a:lnSpc>
            </a:pPr>
            <a:r>
              <a:rPr b="0" lang="it-IT" sz="1800" spc="-1" strike="noStrike">
                <a:solidFill>
                  <a:srgbClr val="000000"/>
                </a:solidFill>
                <a:latin typeface="Arial"/>
                <a:ea typeface="Times New Roman"/>
              </a:rPr>
              <a:t>La ricognizione deve rilevare, in relazione a </a:t>
            </a:r>
            <a:r>
              <a:rPr b="1" lang="it-IT" sz="1800" spc="-1" strike="noStrike">
                <a:solidFill>
                  <a:srgbClr val="000000"/>
                </a:solidFill>
                <a:latin typeface="Arial"/>
                <a:ea typeface="Times New Roman"/>
              </a:rPr>
              <a:t>ogni servizio affidato</a:t>
            </a:r>
            <a:r>
              <a:rPr b="0" lang="it-IT" sz="1800" spc="-1" strike="noStrike">
                <a:solidFill>
                  <a:srgbClr val="000000"/>
                </a:solidFill>
                <a:latin typeface="Arial"/>
                <a:ea typeface="Times New Roman"/>
              </a:rPr>
              <a:t>, il </a:t>
            </a:r>
            <a:r>
              <a:rPr b="1" lang="it-IT" sz="1800" spc="-1" strike="noStrike">
                <a:solidFill>
                  <a:srgbClr val="000000"/>
                </a:solidFill>
                <a:latin typeface="Arial"/>
                <a:ea typeface="Times New Roman"/>
              </a:rPr>
              <a:t>concreto andamento</a:t>
            </a:r>
            <a:r>
              <a:rPr b="0" lang="it-IT" sz="1800" spc="-1" strike="noStrike">
                <a:solidFill>
                  <a:srgbClr val="000000"/>
                </a:solidFill>
                <a:latin typeface="Arial"/>
                <a:ea typeface="Times New Roman"/>
              </a:rPr>
              <a:t> dal punto di vista </a:t>
            </a:r>
            <a:r>
              <a:rPr b="1" lang="it-IT" sz="1800" spc="-1" strike="noStrike">
                <a:solidFill>
                  <a:srgbClr val="000000"/>
                </a:solidFill>
                <a:latin typeface="Arial"/>
                <a:ea typeface="Times New Roman"/>
              </a:rPr>
              <a:t>economico</a:t>
            </a:r>
            <a:r>
              <a:rPr b="0" lang="it-IT" sz="1800" spc="-1" strike="noStrike">
                <a:solidFill>
                  <a:srgbClr val="000000"/>
                </a:solidFill>
                <a:latin typeface="Arial"/>
                <a:ea typeface="Times New Roman"/>
              </a:rPr>
              <a:t>, della </a:t>
            </a:r>
            <a:r>
              <a:rPr b="1" lang="it-IT" sz="1800" spc="-1" strike="noStrike">
                <a:solidFill>
                  <a:srgbClr val="000000"/>
                </a:solidFill>
                <a:latin typeface="Arial"/>
                <a:ea typeface="Times New Roman"/>
              </a:rPr>
              <a:t>qualità del servizio</a:t>
            </a:r>
            <a:r>
              <a:rPr b="0" lang="it-IT" sz="1800" spc="-1" strike="noStrike">
                <a:solidFill>
                  <a:srgbClr val="000000"/>
                </a:solidFill>
                <a:latin typeface="Arial"/>
                <a:ea typeface="Times New Roman"/>
              </a:rPr>
              <a:t> e del rispetto degli obblighi indicati nel </a:t>
            </a:r>
            <a:r>
              <a:rPr b="1" lang="it-IT" sz="1800" spc="-1" strike="noStrike">
                <a:solidFill>
                  <a:srgbClr val="000000"/>
                </a:solidFill>
                <a:latin typeface="Arial"/>
                <a:ea typeface="Times New Roman"/>
              </a:rPr>
              <a:t>contratto di servizio</a:t>
            </a:r>
            <a:r>
              <a:rPr b="0" lang="it-IT" sz="1800" spc="-1" strike="noStrike">
                <a:solidFill>
                  <a:srgbClr val="000000"/>
                </a:solidFill>
                <a:latin typeface="Arial"/>
                <a:ea typeface="Times New Roman"/>
              </a:rPr>
              <a:t>, in modo analitico, tenendo conto anche degli atti di regolazione e degli indicatori definiti dalle autorità di settore per i servizi a rete e dai ministeri per i servizi non a rete (come ad esempio il decreto direttoriale del Mimi del 31 agosto 2023).</a:t>
            </a:r>
            <a:endParaRPr b="0" lang="it-IT" sz="1800" spc="-1" strike="noStrike">
              <a:solidFill>
                <a:srgbClr val="000000"/>
              </a:solidFill>
              <a:latin typeface="Arial"/>
            </a:endParaRPr>
          </a:p>
          <a:p>
            <a:pPr algn="just" defTabSz="914400">
              <a:lnSpc>
                <a:spcPct val="100000"/>
              </a:lnSpc>
            </a:pPr>
            <a:r>
              <a:rPr b="0" lang="it-IT" sz="1800" spc="-1" strike="noStrike">
                <a:solidFill>
                  <a:srgbClr val="000000"/>
                </a:solidFill>
                <a:latin typeface="Arial"/>
                <a:ea typeface="Times New Roman"/>
              </a:rPr>
              <a:t>In sede di prima applicazione, tale ricognizione è effettuata entro dodici mesi dalla data di entrata in vigore del decreto, quindi entro il 31 dicembre 2023.</a:t>
            </a:r>
            <a:endParaRPr b="0" lang="it-IT" sz="1800" spc="-1" strike="noStrike">
              <a:solidFill>
                <a:srgbClr val="000000"/>
              </a:solidFill>
              <a:latin typeface="Arial"/>
            </a:endParaRPr>
          </a:p>
          <a:p>
            <a:pPr algn="just" defTabSz="914400">
              <a:lnSpc>
                <a:spcPct val="100000"/>
              </a:lnSpc>
            </a:pPr>
            <a:r>
              <a:rPr b="0" lang="it-IT" sz="1800" spc="-1" strike="noStrike">
                <a:solidFill>
                  <a:srgbClr val="000000"/>
                </a:solidFill>
                <a:latin typeface="Arial"/>
                <a:ea typeface="Times New Roman"/>
              </a:rPr>
              <a:t>Ricordiamo infine che la relazione sui servizi pubblici locali dovrà essere aggiornata annualmente.</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9" name="CasellaDiTesto 2"/>
          <p:cNvSpPr/>
          <p:nvPr/>
        </p:nvSpPr>
        <p:spPr>
          <a:xfrm>
            <a:off x="528840" y="555840"/>
            <a:ext cx="8637120" cy="483948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spcBef>
                <a:spcPts val="201"/>
              </a:spcBef>
              <a:spcAft>
                <a:spcPts val="1400"/>
              </a:spcAft>
            </a:pPr>
            <a:r>
              <a:rPr b="1" lang="it-IT" sz="1800" spc="117" strike="noStrike">
                <a:solidFill>
                  <a:srgbClr val="000000"/>
                </a:solidFill>
                <a:latin typeface="Arial"/>
                <a:ea typeface="Times New Roman"/>
              </a:rPr>
              <a:t>L’individuazione dei servizi di rilevanza economica generale</a:t>
            </a:r>
            <a:endParaRPr b="0" lang="it-IT" sz="1800" spc="-1" strike="noStrike">
              <a:solidFill>
                <a:srgbClr val="000000"/>
              </a:solidFill>
              <a:latin typeface="Arial"/>
            </a:endParaRPr>
          </a:p>
          <a:p>
            <a:pPr algn="just" defTabSz="914400">
              <a:lnSpc>
                <a:spcPct val="100000"/>
              </a:lnSpc>
            </a:pPr>
            <a:r>
              <a:rPr b="0" lang="it-IT" sz="1800" spc="-1" strike="noStrike">
                <a:solidFill>
                  <a:srgbClr val="000000"/>
                </a:solidFill>
                <a:latin typeface="Arial"/>
                <a:ea typeface="Times New Roman"/>
              </a:rPr>
              <a:t>L’articolo 2, comma 1, lettera </a:t>
            </a:r>
            <a:r>
              <a:rPr b="0" lang="it-IT" sz="1800" spc="-1" strike="noStrike">
                <a:solidFill>
                  <a:srgbClr val="19191a"/>
                </a:solidFill>
                <a:latin typeface="Arial"/>
                <a:ea typeface="Times New Roman"/>
              </a:rPr>
              <a:t>h) del Tusp definisce i </a:t>
            </a:r>
            <a:r>
              <a:rPr b="0" lang="it-IT" sz="1800" spc="-1" strike="noStrike">
                <a:solidFill>
                  <a:srgbClr val="19191a"/>
                </a:solidFill>
                <a:highlight>
                  <a:srgbClr val="ffff00"/>
                </a:highlight>
                <a:latin typeface="Arial"/>
                <a:ea typeface="Times New Roman"/>
              </a:rPr>
              <a:t>«servizi di interesse generale» </a:t>
            </a:r>
            <a:r>
              <a:rPr b="0" lang="it-IT" sz="1800" spc="-1" strike="noStrike">
                <a:solidFill>
                  <a:srgbClr val="19191a"/>
                </a:solidFill>
                <a:latin typeface="Arial"/>
                <a:ea typeface="Times New Roman"/>
              </a:rPr>
              <a:t>come le attività di produzione e fornitura di beni o servizi che non sarebbero svolte dal mercato senza un intervento pubblico o sarebbero svolte a condizioni differenti in termini di accessibilità fisica ed economica, continuità, non discriminazione, qualità e sicurezza, che le amministrazioni pubbliche, nell'ambito delle rispettive competenze, assumono come necessarie per assicurare la soddisfazione dei bisogni della collettività di riferimento, così da garantire l'omogeneità dello sviluppo e la coesione sociale, ivi inclusi i servizi di interesse economico generale; </a:t>
            </a:r>
            <a:endParaRPr b="0" lang="it-IT" sz="1800" spc="-1" strike="noStrike">
              <a:solidFill>
                <a:srgbClr val="000000"/>
              </a:solidFill>
              <a:latin typeface="Arial"/>
            </a:endParaRPr>
          </a:p>
          <a:p>
            <a:pPr algn="just" defTabSz="914400">
              <a:lnSpc>
                <a:spcPct val="100000"/>
              </a:lnSpc>
            </a:pPr>
            <a:endParaRPr b="0" lang="it-IT" sz="1800" spc="-1" strike="noStrike">
              <a:solidFill>
                <a:srgbClr val="000000"/>
              </a:solidFill>
              <a:latin typeface="Arial"/>
            </a:endParaRPr>
          </a:p>
          <a:p>
            <a:pPr algn="just" defTabSz="914400">
              <a:lnSpc>
                <a:spcPct val="100000"/>
              </a:lnSpc>
            </a:pPr>
            <a:r>
              <a:rPr b="0" lang="it-IT" sz="1800" spc="-1" strike="noStrike">
                <a:solidFill>
                  <a:srgbClr val="19191a"/>
                </a:solidFill>
                <a:latin typeface="Arial"/>
                <a:ea typeface="Times New Roman"/>
              </a:rPr>
              <a:t>secondo la successiva lettera i) i «</a:t>
            </a:r>
            <a:r>
              <a:rPr b="0" lang="it-IT" sz="1800" spc="-1" strike="noStrike">
                <a:solidFill>
                  <a:srgbClr val="19191a"/>
                </a:solidFill>
                <a:highlight>
                  <a:srgbClr val="ffff00"/>
                </a:highlight>
                <a:latin typeface="Arial"/>
                <a:ea typeface="Times New Roman"/>
              </a:rPr>
              <a:t>servizi di interesse economico generale » </a:t>
            </a:r>
            <a:r>
              <a:rPr b="0" lang="it-IT" sz="1800" spc="-1" strike="noStrike">
                <a:solidFill>
                  <a:srgbClr val="19191a"/>
                </a:solidFill>
                <a:latin typeface="Arial"/>
                <a:ea typeface="Times New Roman"/>
              </a:rPr>
              <a:t>sono quelli erogati o suscettibili di essere erogati dietro corrispettivo economico su un mercato.</a:t>
            </a:r>
            <a:endParaRPr b="0" lang="it-IT" sz="1800" spc="-1" strike="noStrike">
              <a:solidFill>
                <a:srgbClr val="000000"/>
              </a:solidFill>
              <a:latin typeface="Arial"/>
            </a:endParaRPr>
          </a:p>
          <a:p>
            <a:pPr algn="just" defTabSz="914400">
              <a:lnSpc>
                <a:spcPct val="100000"/>
              </a:lnSpc>
            </a:pPr>
            <a:endParaRPr b="0" lang="it-IT" sz="1200" spc="-1" strike="noStrike">
              <a:solidFill>
                <a:srgbClr val="000000"/>
              </a:solidFill>
              <a:latin typeface="Arial"/>
            </a:endParaRPr>
          </a:p>
          <a:p>
            <a:pPr algn="just" defTabSz="914400">
              <a:lnSpc>
                <a:spcPct val="100000"/>
              </a:lnSpc>
            </a:pPr>
            <a:r>
              <a:rPr b="0" lang="it-IT" sz="1800" spc="-1" strike="noStrike">
                <a:solidFill>
                  <a:srgbClr val="000000"/>
                </a:solidFill>
                <a:latin typeface="Arial"/>
                <a:ea typeface="Times New Roman"/>
              </a:rPr>
              <a:t>E’ indispensabile dunque verificare, caso per caso, la presenza di un “mercato” reale o potenziale, la concreta esistenza o anche la potenzialità della formazione di un luogo di libero scambio dei beni e servizi.</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0" name="CasellaDiTesto 2"/>
          <p:cNvSpPr/>
          <p:nvPr/>
        </p:nvSpPr>
        <p:spPr>
          <a:xfrm>
            <a:off x="493200" y="448200"/>
            <a:ext cx="8673120" cy="530172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it-IT" sz="1800" spc="-1" strike="noStrike">
                <a:solidFill>
                  <a:srgbClr val="000000"/>
                </a:solidFill>
                <a:latin typeface="Arial"/>
                <a:ea typeface="Times New Roman"/>
              </a:rPr>
              <a:t>La qualificazione di un servizio "a rilevanza economica" mostra dunque un carattere dinamico ed è connessa alla evoluzione culturale, economica e tecnologica. Seguendo il punto di vista comunitario questo significa che i servizi di interesse economico generale (secondo la nozione usata nel Trattato CE) possono comprendere, oltre quelli forniti dalle industrie di rete, una gamma di attività non definibile una volta per tutte alle quali si applicano i principi che regolano il mercato interno tra cui quello della concorrenza. </a:t>
            </a:r>
            <a:endParaRPr b="0" lang="it-IT" sz="1800" spc="-1" strike="noStrike">
              <a:solidFill>
                <a:srgbClr val="000000"/>
              </a:solidFill>
              <a:latin typeface="Arial"/>
            </a:endParaRPr>
          </a:p>
          <a:p>
            <a:pPr algn="just" defTabSz="914400">
              <a:lnSpc>
                <a:spcPct val="100000"/>
              </a:lnSpc>
            </a:pPr>
            <a:r>
              <a:rPr b="0" lang="it-IT" sz="1800" spc="-1" strike="noStrike">
                <a:solidFill>
                  <a:srgbClr val="000000"/>
                </a:solidFill>
                <a:latin typeface="Arial"/>
                <a:ea typeface="Times New Roman"/>
              </a:rPr>
              <a:t>Generalmente i servizi pubblici locali privi di rilevanza economica sono quelli realizzati senza scopo di lucro (es. i servizi sociali, culturali e del tempo libero), che vengono resi, cioè, con costi a totale o parziale carico dell'ente locale. Attività e servizi non economici sono per lo più connotati da significativo rilievo socio-assistenziale, gestiti in funzione di mera copertura delle spese sostenute, anziché del perseguimento di profitto d’impresa, le cui spese per lo più fanno carico alla finanza pubblica e la cui disciplina è normalmente diversa da quella dei servizi a rilevanza economica, ma in realtà qualsiasi attività, anche quella istituzionalmente esercitata da enti pubblici e comunemente considerata priva di rilevanza economica può essere svolta in forma d’impresa, purché vi sia un soggetto (in questi casi, un’istituzione pubblica) disposto a ricorrere agli operatori di mercato, ossia alle imprese, per procurarsi le relative prestazioni.</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PlaceHolder 1"/>
          <p:cNvSpPr>
            <a:spLocks noGrp="1"/>
          </p:cNvSpPr>
          <p:nvPr>
            <p:ph type="title"/>
          </p:nvPr>
        </p:nvSpPr>
        <p:spPr>
          <a:xfrm>
            <a:off x="720000" y="540000"/>
            <a:ext cx="8099640" cy="1171440"/>
          </a:xfrm>
          <a:prstGeom prst="rect">
            <a:avLst/>
          </a:prstGeom>
          <a:noFill/>
          <a:ln w="0">
            <a:noFill/>
          </a:ln>
        </p:spPr>
        <p:txBody>
          <a:bodyPr lIns="91440" rIns="91440" tIns="45720" bIns="45720" anchor="t">
            <a:normAutofit fontScale="74783" lnSpcReduction="20000"/>
          </a:bodyPr>
          <a:p>
            <a:pPr indent="0" defTabSz="457200">
              <a:lnSpc>
                <a:spcPct val="100000"/>
              </a:lnSpc>
              <a:buNone/>
              <a:tabLst>
                <a:tab algn="l" pos="0"/>
              </a:tabLst>
            </a:pPr>
            <a:r>
              <a:rPr b="1" lang="it-IT" sz="3600" spc="-1" strike="noStrike">
                <a:solidFill>
                  <a:schemeClr val="accent2">
                    <a:lumMod val="50000"/>
                  </a:schemeClr>
                </a:solidFill>
                <a:latin typeface="Trebuchet MS"/>
              </a:rPr>
              <a:t>Il piano di razionalizzazione delle società partecipate</a:t>
            </a:r>
            <a:br>
              <a:rPr sz="3600"/>
            </a:br>
            <a:endParaRPr b="0" lang="it-IT" sz="3600" spc="-1" strike="noStrike">
              <a:solidFill>
                <a:schemeClr val="dk1"/>
              </a:solidFill>
              <a:latin typeface="Trebuchet MS"/>
            </a:endParaRPr>
          </a:p>
        </p:txBody>
      </p:sp>
      <p:sp>
        <p:nvSpPr>
          <p:cNvPr id="362" name="PlaceHolder 2"/>
          <p:cNvSpPr>
            <a:spLocks noGrp="1"/>
          </p:cNvSpPr>
          <p:nvPr>
            <p:ph/>
          </p:nvPr>
        </p:nvSpPr>
        <p:spPr>
          <a:xfrm>
            <a:off x="720000" y="1778400"/>
            <a:ext cx="8639640" cy="4341240"/>
          </a:xfrm>
          <a:prstGeom prst="rect">
            <a:avLst/>
          </a:prstGeom>
          <a:noFill/>
          <a:ln w="0">
            <a:noFill/>
          </a:ln>
        </p:spPr>
        <p:txBody>
          <a:bodyPr lIns="91440" rIns="91440" tIns="45720" bIns="45720" anchor="t">
            <a:normAutofit/>
          </a:bodyPr>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L’articolo 20 Tusp disciplina la razionalizzazione periodica delle partecipazioni pubbliche</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Fermo quanto previsto dall'articolo 24, comma 1, le amministrazioni pubbliche effettuano annualmente, con proprio provvedimento, un'analisi dell'</a:t>
            </a:r>
            <a:r>
              <a:rPr b="1" lang="it-IT" sz="1800" spc="-1" strike="noStrike">
                <a:solidFill>
                  <a:schemeClr val="dk1">
                    <a:lumMod val="95000"/>
                    <a:lumOff val="5000"/>
                  </a:schemeClr>
                </a:solidFill>
                <a:latin typeface="Trebuchet MS"/>
              </a:rPr>
              <a:t>assetto complessivo delle </a:t>
            </a:r>
            <a:r>
              <a:rPr b="1" lang="it-IT" sz="1800" spc="-1" strike="noStrike">
                <a:solidFill>
                  <a:schemeClr val="dk1">
                    <a:lumMod val="95000"/>
                    <a:lumOff val="5000"/>
                  </a:schemeClr>
                </a:solidFill>
                <a:highlight>
                  <a:srgbClr val="ffff00"/>
                </a:highlight>
                <a:latin typeface="Trebuchet MS"/>
              </a:rPr>
              <a:t>società</a:t>
            </a:r>
            <a:r>
              <a:rPr b="1" lang="it-IT" sz="1800" spc="-1" strike="noStrike">
                <a:solidFill>
                  <a:schemeClr val="dk1">
                    <a:lumMod val="95000"/>
                    <a:lumOff val="5000"/>
                  </a:schemeClr>
                </a:solidFill>
                <a:latin typeface="Trebuchet MS"/>
              </a:rPr>
              <a:t> </a:t>
            </a:r>
            <a:r>
              <a:rPr b="0" lang="it-IT" sz="1800" spc="-1" strike="noStrike">
                <a:solidFill>
                  <a:schemeClr val="dk1">
                    <a:lumMod val="95000"/>
                    <a:lumOff val="5000"/>
                  </a:schemeClr>
                </a:solidFill>
                <a:latin typeface="Trebuchet MS"/>
              </a:rPr>
              <a:t>in cui detengono partecipazioni, </a:t>
            </a:r>
            <a:r>
              <a:rPr b="1" lang="it-IT" sz="1800" spc="-1" strike="noStrike">
                <a:solidFill>
                  <a:schemeClr val="dk1">
                    <a:lumMod val="95000"/>
                    <a:lumOff val="5000"/>
                  </a:schemeClr>
                </a:solidFill>
                <a:latin typeface="Trebuchet MS"/>
              </a:rPr>
              <a:t>dirette o indirette</a:t>
            </a:r>
            <a:r>
              <a:rPr b="0" lang="it-IT" sz="1800" spc="-1" strike="noStrike">
                <a:solidFill>
                  <a:schemeClr val="dk1">
                    <a:lumMod val="95000"/>
                    <a:lumOff val="5000"/>
                  </a:schemeClr>
                </a:solidFill>
                <a:latin typeface="Trebuchet MS"/>
              </a:rPr>
              <a:t>, predisponendo, </a:t>
            </a:r>
            <a:r>
              <a:rPr b="0" lang="it-IT" sz="1800" spc="-1" strike="noStrike" u="sng">
                <a:solidFill>
                  <a:schemeClr val="dk1">
                    <a:lumMod val="95000"/>
                    <a:lumOff val="5000"/>
                  </a:schemeClr>
                </a:solidFill>
                <a:uFillTx/>
                <a:latin typeface="Trebuchet MS"/>
              </a:rPr>
              <a:t>ove ricorrano i presupposti di cui al comma 2</a:t>
            </a:r>
            <a:r>
              <a:rPr b="0" lang="it-IT" sz="1800" spc="-1" strike="noStrike">
                <a:solidFill>
                  <a:schemeClr val="dk1">
                    <a:lumMod val="95000"/>
                    <a:lumOff val="5000"/>
                  </a:schemeClr>
                </a:solidFill>
                <a:latin typeface="Trebuchet MS"/>
              </a:rPr>
              <a:t>, un piano di riassetto per la loro </a:t>
            </a:r>
            <a:r>
              <a:rPr b="0" lang="it-IT" sz="1800" spc="-1" strike="noStrike">
                <a:solidFill>
                  <a:schemeClr val="dk1">
                    <a:lumMod val="95000"/>
                    <a:lumOff val="5000"/>
                  </a:schemeClr>
                </a:solidFill>
                <a:highlight>
                  <a:srgbClr val="ffff00"/>
                </a:highlight>
                <a:latin typeface="Trebuchet MS"/>
              </a:rPr>
              <a:t>razionalizzazione, fusione o soppressione, anche mediante messa in liquidazione o cessione</a:t>
            </a:r>
            <a:r>
              <a:rPr b="0" lang="it-IT" sz="1800" spc="-1" strike="noStrike">
                <a:solidFill>
                  <a:schemeClr val="dk1">
                    <a:lumMod val="95000"/>
                    <a:lumOff val="5000"/>
                  </a:schemeClr>
                </a:solidFill>
                <a:latin typeface="Trebuchet MS"/>
              </a:rPr>
              <a:t>.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95000"/>
                    <a:lumOff val="5000"/>
                  </a:schemeClr>
                </a:solidFill>
                <a:highlight>
                  <a:srgbClr val="ffff00"/>
                </a:highlight>
                <a:latin typeface="Trebuchet MS"/>
              </a:rPr>
              <a:t>Il piano di razionalizzazione riguarda anche le indirette (art 2 Tusp)</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Le amministrazioni che non detengono alcuna partecipazione lo comunicano alla sezione della Corte dei conti e al Mef.</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1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1" name="CasellaDiTesto 2"/>
          <p:cNvSpPr/>
          <p:nvPr/>
        </p:nvSpPr>
        <p:spPr>
          <a:xfrm>
            <a:off x="1049040" y="2313000"/>
            <a:ext cx="8117280" cy="1735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it-IT" sz="1800" spc="-1" strike="noStrike">
                <a:solidFill>
                  <a:srgbClr val="000000"/>
                </a:solidFill>
                <a:latin typeface="Arial"/>
                <a:ea typeface="Times New Roman"/>
              </a:rPr>
              <a:t>In breve, ai fini della rilevanza o meno di un Spl, è necessario prendere in considerazione:</a:t>
            </a:r>
            <a:endParaRPr b="0" lang="it-IT" sz="1800" spc="-1" strike="noStrike">
              <a:solidFill>
                <a:srgbClr val="000000"/>
              </a:solidFill>
              <a:latin typeface="Arial"/>
            </a:endParaRPr>
          </a:p>
          <a:p>
            <a:pPr defTabSz="914400">
              <a:lnSpc>
                <a:spcPct val="100000"/>
              </a:lnSpc>
            </a:pPr>
            <a:endParaRPr b="0" lang="it-IT" sz="1800" spc="-1" strike="noStrike">
              <a:solidFill>
                <a:srgbClr val="000000"/>
              </a:solidFill>
              <a:latin typeface="Arial"/>
            </a:endParaRPr>
          </a:p>
          <a:p>
            <a:pPr marL="343080" indent="-216000" defTabSz="914400">
              <a:lnSpc>
                <a:spcPct val="100000"/>
              </a:lnSpc>
              <a:buClr>
                <a:srgbClr val="000000"/>
              </a:buClr>
              <a:buFont typeface="Trebuchet MS"/>
              <a:buAutoNum type="arabicPeriod"/>
              <a:tabLst>
                <a:tab algn="l" pos="41400"/>
              </a:tabLst>
            </a:pPr>
            <a:r>
              <a:rPr b="0" lang="it-IT" sz="1800" spc="-1" strike="noStrike">
                <a:solidFill>
                  <a:srgbClr val="000000"/>
                </a:solidFill>
                <a:latin typeface="Arial"/>
                <a:ea typeface="Times New Roman"/>
              </a:rPr>
              <a:t>gli elementi tecnici del servizio;</a:t>
            </a:r>
            <a:endParaRPr b="0" lang="it-IT" sz="1800" spc="-1" strike="noStrike">
              <a:solidFill>
                <a:srgbClr val="000000"/>
              </a:solidFill>
              <a:latin typeface="Arial"/>
            </a:endParaRPr>
          </a:p>
          <a:p>
            <a:pPr marL="343080" indent="-216000" defTabSz="914400">
              <a:lnSpc>
                <a:spcPct val="100000"/>
              </a:lnSpc>
              <a:buClr>
                <a:srgbClr val="000000"/>
              </a:buClr>
              <a:buFont typeface="Trebuchet MS"/>
              <a:buAutoNum type="arabicPeriod"/>
              <a:tabLst>
                <a:tab algn="l" pos="41400"/>
              </a:tabLst>
            </a:pPr>
            <a:r>
              <a:rPr b="0" lang="it-IT" sz="1800" spc="-1" strike="noStrike">
                <a:solidFill>
                  <a:srgbClr val="000000"/>
                </a:solidFill>
                <a:latin typeface="Arial"/>
                <a:ea typeface="Times New Roman"/>
              </a:rPr>
              <a:t>le modalità di gestione del servizio;</a:t>
            </a:r>
            <a:endParaRPr b="0" lang="it-IT" sz="1800" spc="-1" strike="noStrike">
              <a:solidFill>
                <a:srgbClr val="000000"/>
              </a:solidFill>
              <a:latin typeface="Arial"/>
            </a:endParaRPr>
          </a:p>
          <a:p>
            <a:pPr marL="343080" indent="-216000" defTabSz="914400">
              <a:lnSpc>
                <a:spcPct val="100000"/>
              </a:lnSpc>
              <a:buClr>
                <a:srgbClr val="000000"/>
              </a:buClr>
              <a:buFont typeface="Trebuchet MS"/>
              <a:buAutoNum type="arabicPeriod"/>
              <a:tabLst>
                <a:tab algn="l" pos="41400"/>
              </a:tabLst>
            </a:pPr>
            <a:r>
              <a:rPr b="0" lang="it-IT" sz="1800" spc="-1" strike="noStrike">
                <a:solidFill>
                  <a:srgbClr val="000000"/>
                </a:solidFill>
                <a:latin typeface="Arial"/>
                <a:ea typeface="Times New Roman"/>
              </a:rPr>
              <a:t>l’appetibilità di mercato se il servizio stesso dovesse essere messo a gara.</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2" name="CasellaDiTesto 2"/>
          <p:cNvSpPr/>
          <p:nvPr/>
        </p:nvSpPr>
        <p:spPr>
          <a:xfrm>
            <a:off x="820440" y="357480"/>
            <a:ext cx="8646120" cy="563220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spcBef>
                <a:spcPts val="201"/>
              </a:spcBef>
              <a:spcAft>
                <a:spcPts val="1400"/>
              </a:spcAft>
            </a:pPr>
            <a:r>
              <a:rPr b="1" lang="it-IT" sz="2800" spc="117" strike="noStrike">
                <a:solidFill>
                  <a:srgbClr val="000000"/>
                </a:solidFill>
                <a:latin typeface="Arial"/>
                <a:ea typeface="Times New Roman"/>
              </a:rPr>
              <a:t>I servizi a rete </a:t>
            </a:r>
            <a:endParaRPr b="0" lang="it-IT" sz="2800" spc="-1" strike="noStrike">
              <a:solidFill>
                <a:srgbClr val="000000"/>
              </a:solidFill>
              <a:latin typeface="Arial"/>
            </a:endParaRPr>
          </a:p>
          <a:p>
            <a:pPr algn="just" defTabSz="914400">
              <a:lnSpc>
                <a:spcPct val="150000"/>
              </a:lnSpc>
            </a:pPr>
            <a:r>
              <a:rPr b="0" lang="it-IT" sz="1800" spc="-1" strike="noStrike">
                <a:solidFill>
                  <a:srgbClr val="19191a"/>
                </a:solidFill>
                <a:latin typeface="Arial"/>
                <a:ea typeface="Times New Roman"/>
              </a:rPr>
              <a:t>Tra i servizi pubblici locali di interesse economico generale rientrano quelli ‘a rete’, che consistono in servizi di interesse economico generale di livello locale che sono suscettibili di essere organizzati tramite reti strutturali o collegamenti funzionali necessari tra le sedi di produzione o di   svolgimento   della prestazione oggetto di servizio, sottoposti a regolazione ad opera di un’autorità indipendente.</a:t>
            </a:r>
            <a:endParaRPr b="0" lang="it-IT" sz="1800" spc="-1" strike="noStrike">
              <a:solidFill>
                <a:srgbClr val="000000"/>
              </a:solidFill>
              <a:latin typeface="Arial"/>
            </a:endParaRPr>
          </a:p>
          <a:p>
            <a:pPr algn="just" defTabSz="914400">
              <a:lnSpc>
                <a:spcPct val="150000"/>
              </a:lnSpc>
            </a:pPr>
            <a:r>
              <a:rPr b="0" lang="it-IT" sz="1800" spc="-1" strike="noStrike">
                <a:solidFill>
                  <a:srgbClr val="19191a"/>
                </a:solidFill>
                <a:latin typeface="Arial"/>
                <a:ea typeface="Times New Roman"/>
              </a:rPr>
              <a:t>Sono tipici servizi pubblici locali di interesse economico generale a rete:</a:t>
            </a:r>
            <a:endParaRPr b="0" lang="it-IT" sz="1800" spc="-1" strike="noStrike">
              <a:solidFill>
                <a:srgbClr val="000000"/>
              </a:solidFill>
              <a:latin typeface="Arial"/>
            </a:endParaRPr>
          </a:p>
          <a:p>
            <a:pPr algn="just" defTabSz="914400">
              <a:lnSpc>
                <a:spcPct val="150000"/>
              </a:lnSpc>
            </a:pPr>
            <a:endParaRPr b="0" lang="it-IT" sz="1800" spc="-1" strike="noStrike">
              <a:solidFill>
                <a:srgbClr val="000000"/>
              </a:solidFill>
              <a:latin typeface="Arial"/>
            </a:endParaRPr>
          </a:p>
          <a:p>
            <a:pPr algn="just" defTabSz="914400">
              <a:lnSpc>
                <a:spcPct val="150000"/>
              </a:lnSpc>
            </a:pPr>
            <a:r>
              <a:rPr b="0" lang="it-IT" sz="1800" spc="-1" strike="noStrike" u="sng">
                <a:solidFill>
                  <a:srgbClr val="19191a"/>
                </a:solidFill>
                <a:uFillTx/>
                <a:latin typeface="Arial"/>
                <a:ea typeface="Times New Roman"/>
              </a:rPr>
              <a:t>la distribuzione dell’energia elettrica</a:t>
            </a:r>
            <a:endParaRPr b="0" lang="it-IT" sz="1800" spc="-1" strike="noStrike">
              <a:solidFill>
                <a:srgbClr val="000000"/>
              </a:solidFill>
              <a:latin typeface="Arial"/>
            </a:endParaRPr>
          </a:p>
          <a:p>
            <a:pPr algn="just" defTabSz="914400">
              <a:lnSpc>
                <a:spcPct val="150000"/>
              </a:lnSpc>
            </a:pPr>
            <a:r>
              <a:rPr b="0" lang="it-IT" sz="1800" spc="-1" strike="noStrike" u="sng">
                <a:solidFill>
                  <a:srgbClr val="19191a"/>
                </a:solidFill>
                <a:uFillTx/>
                <a:latin typeface="Arial"/>
                <a:ea typeface="Times New Roman"/>
              </a:rPr>
              <a:t>la distribuzione del gas naturale</a:t>
            </a:r>
            <a:endParaRPr b="0" lang="it-IT" sz="1800" spc="-1" strike="noStrike">
              <a:solidFill>
                <a:srgbClr val="000000"/>
              </a:solidFill>
              <a:latin typeface="Arial"/>
            </a:endParaRPr>
          </a:p>
          <a:p>
            <a:pPr algn="just" defTabSz="914400">
              <a:lnSpc>
                <a:spcPct val="150000"/>
              </a:lnSpc>
            </a:pPr>
            <a:r>
              <a:rPr b="0" lang="it-IT" sz="1800" spc="-1" strike="noStrike" u="sng">
                <a:solidFill>
                  <a:srgbClr val="19191a"/>
                </a:solidFill>
                <a:uFillTx/>
                <a:latin typeface="Arial"/>
                <a:ea typeface="Times New Roman"/>
              </a:rPr>
              <a:t>il servizio idrico integrato</a:t>
            </a:r>
            <a:endParaRPr b="0" lang="it-IT" sz="1800" spc="-1" strike="noStrike">
              <a:solidFill>
                <a:srgbClr val="000000"/>
              </a:solidFill>
              <a:latin typeface="Arial"/>
            </a:endParaRPr>
          </a:p>
          <a:p>
            <a:pPr algn="just" defTabSz="914400">
              <a:lnSpc>
                <a:spcPct val="150000"/>
              </a:lnSpc>
            </a:pPr>
            <a:r>
              <a:rPr b="0" lang="it-IT" sz="1800" spc="-1" strike="noStrike" u="sng">
                <a:solidFill>
                  <a:srgbClr val="19191a"/>
                </a:solidFill>
                <a:uFillTx/>
                <a:latin typeface="Arial"/>
                <a:ea typeface="Times New Roman"/>
              </a:rPr>
              <a:t>la gestione dei rifiuti urbani</a:t>
            </a:r>
            <a:endParaRPr b="0" lang="it-IT" sz="1800" spc="-1" strike="noStrike">
              <a:solidFill>
                <a:srgbClr val="000000"/>
              </a:solidFill>
              <a:latin typeface="Arial"/>
            </a:endParaRPr>
          </a:p>
          <a:p>
            <a:pPr algn="just" defTabSz="914400">
              <a:lnSpc>
                <a:spcPct val="150000"/>
              </a:lnSpc>
            </a:pPr>
            <a:r>
              <a:rPr b="0" lang="it-IT" sz="1800" spc="-1" strike="noStrike" u="sng">
                <a:solidFill>
                  <a:srgbClr val="19191a"/>
                </a:solidFill>
                <a:uFillTx/>
                <a:latin typeface="Arial"/>
                <a:ea typeface="Times New Roman"/>
              </a:rPr>
              <a:t>il trasporto pubblico locale</a:t>
            </a:r>
            <a:r>
              <a:rPr b="0" lang="it-IT" sz="1800" spc="-1" strike="noStrike">
                <a:solidFill>
                  <a:srgbClr val="19191a"/>
                </a:solidFill>
                <a:latin typeface="Arial"/>
                <a:ea typeface="Times New Roman"/>
              </a:rPr>
              <a:t>.</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3" name="CasellaDiTesto 2"/>
          <p:cNvSpPr/>
          <p:nvPr/>
        </p:nvSpPr>
        <p:spPr>
          <a:xfrm>
            <a:off x="726120" y="393480"/>
            <a:ext cx="7978320" cy="563220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spcBef>
                <a:spcPts val="201"/>
              </a:spcBef>
              <a:spcAft>
                <a:spcPts val="1400"/>
              </a:spcAft>
            </a:pPr>
            <a:r>
              <a:rPr b="1" lang="it-IT" sz="2800" spc="117" strike="noStrike">
                <a:solidFill>
                  <a:srgbClr val="000000"/>
                </a:solidFill>
                <a:latin typeface="Arial"/>
                <a:ea typeface="Times New Roman"/>
              </a:rPr>
              <a:t>I servizi non a rete </a:t>
            </a:r>
            <a:endParaRPr b="0" lang="it-IT" sz="2800" spc="-1" strike="noStrike">
              <a:solidFill>
                <a:srgbClr val="000000"/>
              </a:solidFill>
              <a:latin typeface="Arial"/>
            </a:endParaRPr>
          </a:p>
          <a:p>
            <a:pPr algn="just" defTabSz="914400">
              <a:lnSpc>
                <a:spcPct val="150000"/>
              </a:lnSpc>
            </a:pPr>
            <a:r>
              <a:rPr b="0" lang="it-IT" sz="1800" spc="-1" strike="noStrike">
                <a:solidFill>
                  <a:srgbClr val="19191a"/>
                </a:solidFill>
                <a:latin typeface="Arial"/>
                <a:ea typeface="Times New Roman"/>
              </a:rPr>
              <a:t>Per definire i servizi pubblici a rilevanza economica non a rete si fa riferimento al Decreto Direttoriale del Ministero delle Imprese e del Made in Italy del 31 agosto 2023, riguardante i servizi non demandati alla competenza di un’Autorità indipendente o di altra autorità di regolazione.</a:t>
            </a:r>
            <a:endParaRPr b="0" lang="it-IT" sz="1800" spc="-1" strike="noStrike">
              <a:solidFill>
                <a:srgbClr val="000000"/>
              </a:solidFill>
              <a:latin typeface="Arial"/>
            </a:endParaRPr>
          </a:p>
          <a:p>
            <a:pPr algn="just" defTabSz="914400">
              <a:lnSpc>
                <a:spcPct val="150000"/>
              </a:lnSpc>
            </a:pPr>
            <a:r>
              <a:rPr b="0" lang="it-IT" sz="1800" spc="-1" strike="noStrike">
                <a:solidFill>
                  <a:srgbClr val="19191a"/>
                </a:solidFill>
                <a:latin typeface="Arial"/>
                <a:ea typeface="Times New Roman"/>
              </a:rPr>
              <a:t>Il decreto individua come servizi pubblici a rilevanza economica non a rete:</a:t>
            </a:r>
            <a:endParaRPr b="0" lang="it-IT" sz="1800" spc="-1" strike="noStrike">
              <a:solidFill>
                <a:srgbClr val="000000"/>
              </a:solidFill>
              <a:latin typeface="Arial"/>
            </a:endParaRPr>
          </a:p>
          <a:p>
            <a:pPr algn="just" defTabSz="914400">
              <a:lnSpc>
                <a:spcPct val="150000"/>
              </a:lnSpc>
            </a:pPr>
            <a:endParaRPr b="0" lang="it-IT" sz="1800" spc="-1" strike="noStrike">
              <a:solidFill>
                <a:srgbClr val="000000"/>
              </a:solidFill>
              <a:latin typeface="Arial"/>
            </a:endParaRPr>
          </a:p>
          <a:p>
            <a:pPr marL="343080" indent="-343080" algn="just" defTabSz="914400">
              <a:lnSpc>
                <a:spcPct val="150000"/>
              </a:lnSpc>
              <a:buClr>
                <a:srgbClr val="19191a"/>
              </a:buClr>
              <a:buFont typeface="Arial"/>
              <a:buChar char="-"/>
            </a:pPr>
            <a:r>
              <a:rPr b="1" lang="it-IT" sz="1800" spc="-1" strike="noStrike">
                <a:solidFill>
                  <a:srgbClr val="19191a"/>
                </a:solidFill>
                <a:latin typeface="Arial"/>
                <a:ea typeface="Times New Roman"/>
              </a:rPr>
              <a:t>impianti sportivi </a:t>
            </a:r>
            <a:r>
              <a:rPr b="0" lang="it-IT" sz="1800" spc="-1" strike="noStrike">
                <a:solidFill>
                  <a:srgbClr val="19191a"/>
                </a:solidFill>
                <a:latin typeface="Arial"/>
                <a:ea typeface="Times New Roman"/>
              </a:rPr>
              <a:t>(eccezion fatta per gli impianti a fune espressamente esclusi dall’art. 36 del D.lgs. n. 201/2022);</a:t>
            </a:r>
            <a:endParaRPr b="0" lang="it-IT" sz="1800" spc="-1" strike="noStrike">
              <a:solidFill>
                <a:srgbClr val="000000"/>
              </a:solidFill>
              <a:latin typeface="Arial"/>
            </a:endParaRPr>
          </a:p>
          <a:p>
            <a:pPr marL="343080" indent="-343080" algn="just" defTabSz="914400">
              <a:lnSpc>
                <a:spcPct val="150000"/>
              </a:lnSpc>
              <a:buClr>
                <a:srgbClr val="19191a"/>
              </a:buClr>
              <a:buFont typeface="Arial"/>
              <a:buChar char="-"/>
            </a:pPr>
            <a:r>
              <a:rPr b="1" lang="it-IT" sz="1800" spc="-1" strike="noStrike">
                <a:solidFill>
                  <a:srgbClr val="19191a"/>
                </a:solidFill>
                <a:latin typeface="Arial"/>
                <a:ea typeface="Times New Roman"/>
              </a:rPr>
              <a:t>parcheggi</a:t>
            </a:r>
            <a:r>
              <a:rPr b="0" lang="it-IT" sz="1800" spc="-1" strike="noStrike">
                <a:solidFill>
                  <a:srgbClr val="19191a"/>
                </a:solidFill>
                <a:latin typeface="Arial"/>
                <a:ea typeface="Times New Roman"/>
              </a:rPr>
              <a:t>;</a:t>
            </a:r>
            <a:endParaRPr b="0" lang="it-IT" sz="1800" spc="-1" strike="noStrike">
              <a:solidFill>
                <a:srgbClr val="000000"/>
              </a:solidFill>
              <a:latin typeface="Arial"/>
            </a:endParaRPr>
          </a:p>
          <a:p>
            <a:pPr marL="343080" indent="-343080" algn="just" defTabSz="914400">
              <a:lnSpc>
                <a:spcPct val="150000"/>
              </a:lnSpc>
              <a:buClr>
                <a:srgbClr val="19191a"/>
              </a:buClr>
              <a:buFont typeface="Arial"/>
              <a:buChar char="-"/>
            </a:pPr>
            <a:r>
              <a:rPr b="1" lang="it-IT" sz="1800" spc="-1" strike="noStrike">
                <a:solidFill>
                  <a:srgbClr val="19191a"/>
                </a:solidFill>
                <a:latin typeface="Arial"/>
                <a:ea typeface="Times New Roman"/>
              </a:rPr>
              <a:t>servizi cimiteriali e funebri</a:t>
            </a:r>
            <a:r>
              <a:rPr b="0" lang="it-IT" sz="1800" spc="-1" strike="noStrike">
                <a:solidFill>
                  <a:srgbClr val="19191a"/>
                </a:solidFill>
                <a:latin typeface="Arial"/>
                <a:ea typeface="Times New Roman"/>
              </a:rPr>
              <a:t>, qualora erogati come servizi pubblici locali;</a:t>
            </a:r>
            <a:endParaRPr b="0" lang="it-IT" sz="1800" spc="-1" strike="noStrike">
              <a:solidFill>
                <a:srgbClr val="000000"/>
              </a:solidFill>
              <a:latin typeface="Arial"/>
            </a:endParaRPr>
          </a:p>
          <a:p>
            <a:pPr marL="343080" indent="-343080" algn="just" defTabSz="914400">
              <a:lnSpc>
                <a:spcPct val="150000"/>
              </a:lnSpc>
              <a:buClr>
                <a:srgbClr val="19191a"/>
              </a:buClr>
              <a:buFont typeface="Arial"/>
              <a:buChar char="-"/>
            </a:pPr>
            <a:r>
              <a:rPr b="1" lang="it-IT" sz="1800" spc="-1" strike="noStrike">
                <a:solidFill>
                  <a:srgbClr val="19191a"/>
                </a:solidFill>
                <a:latin typeface="Arial"/>
                <a:ea typeface="Times New Roman"/>
              </a:rPr>
              <a:t>luci votive;</a:t>
            </a:r>
            <a:endParaRPr b="0" lang="it-IT" sz="1800" spc="-1" strike="noStrike">
              <a:solidFill>
                <a:srgbClr val="000000"/>
              </a:solidFill>
              <a:latin typeface="Arial"/>
            </a:endParaRPr>
          </a:p>
          <a:p>
            <a:pPr marL="343080" indent="-343080" algn="just" defTabSz="914400">
              <a:lnSpc>
                <a:spcPct val="150000"/>
              </a:lnSpc>
              <a:buClr>
                <a:srgbClr val="19191a"/>
              </a:buClr>
              <a:buFont typeface="Arial"/>
              <a:buChar char="-"/>
            </a:pPr>
            <a:r>
              <a:rPr b="1" lang="it-IT" sz="1800" spc="-1" strike="noStrike">
                <a:solidFill>
                  <a:srgbClr val="19191a"/>
                </a:solidFill>
                <a:latin typeface="Arial"/>
                <a:ea typeface="Times New Roman"/>
              </a:rPr>
              <a:t>trasporto scolastico</a:t>
            </a:r>
            <a:r>
              <a:rPr b="0" lang="it-IT" sz="1800" spc="-1" strike="noStrike">
                <a:solidFill>
                  <a:srgbClr val="19191a"/>
                </a:solidFill>
                <a:latin typeface="Arial"/>
                <a:ea typeface="Times New Roman"/>
              </a:rPr>
              <a:t>.</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4" name="CasellaDiTesto 2"/>
          <p:cNvSpPr/>
          <p:nvPr/>
        </p:nvSpPr>
        <p:spPr>
          <a:xfrm>
            <a:off x="726120" y="322560"/>
            <a:ext cx="8439840" cy="627732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1" lang="it-IT" sz="2800" spc="-1" strike="noStrike">
                <a:solidFill>
                  <a:srgbClr val="19191a"/>
                </a:solidFill>
                <a:latin typeface="Arial"/>
                <a:ea typeface="Times New Roman"/>
              </a:rPr>
              <a:t>Analisi dei singoli servizi</a:t>
            </a:r>
            <a:endParaRPr b="0" lang="it-IT" sz="2800" spc="-1" strike="noStrike">
              <a:solidFill>
                <a:srgbClr val="000000"/>
              </a:solidFill>
              <a:latin typeface="Arial"/>
            </a:endParaRPr>
          </a:p>
          <a:p>
            <a:pPr algn="just" defTabSz="914400">
              <a:lnSpc>
                <a:spcPct val="100000"/>
              </a:lnSpc>
            </a:pPr>
            <a:r>
              <a:rPr b="0" lang="it-IT" sz="1800" spc="-1" strike="noStrike">
                <a:solidFill>
                  <a:srgbClr val="19191a"/>
                </a:solidFill>
                <a:latin typeface="Arial"/>
                <a:ea typeface="Times New Roman"/>
              </a:rPr>
              <a:t>Efficienza, qualità del servizio e rispetto degli obblighi contrattuali sono i punti cardine della ricognizione annuale sui servizi pubblici locali di rilevanza economica. La puntuale individuazione dell’andamento del servizio dal punto di vista economico si basa su </a:t>
            </a:r>
            <a:r>
              <a:rPr b="1" lang="it-IT" sz="1800" spc="-1" strike="noStrike">
                <a:solidFill>
                  <a:srgbClr val="19191a"/>
                </a:solidFill>
                <a:latin typeface="Arial"/>
                <a:ea typeface="Times New Roman"/>
              </a:rPr>
              <a:t>parametri e livelli standard di servizio</a:t>
            </a:r>
            <a:r>
              <a:rPr b="0" lang="it-IT" sz="1800" spc="-1" strike="noStrike">
                <a:solidFill>
                  <a:srgbClr val="19191a"/>
                </a:solidFill>
                <a:latin typeface="Arial"/>
                <a:ea typeface="Times New Roman"/>
              </a:rPr>
              <a:t>, al fine di rilevare anche la misura del ricorso agli affidamenti in house, oltre che gli oneri e i risultati in capo agli enti affidanti. </a:t>
            </a:r>
            <a:r>
              <a:rPr b="1" lang="it-IT" sz="1800" spc="-1" strike="noStrike">
                <a:solidFill>
                  <a:srgbClr val="19191a"/>
                </a:solidFill>
                <a:latin typeface="Arial"/>
                <a:ea typeface="Times New Roman"/>
              </a:rPr>
              <a:t>L'articolo 7 del Decreto di Riordino (Dlgs 201/22) stabilisce la competenza delle autorità di regolazione ai fini della individuazione dei costi, dello schema tipo di piano economico-finanziario, degli indicatori e dei livelli minimi di qualità dei servizi pubblici locali a rete. Nei servizi pubblici locali non a rete per i quali non opera un'autorità di regolazione, invece, gli atti e gli indicatori sono predisposti dal Ministero delle imprese e del made in Italy. Agli enti locali è consentito l'esercizio della facoltà regolamentare al fine di definire condizioni, principi, obiettivi e standard della gestione, assicurando la trasparenza e la diffusione dei dati gestionali  dei servizi pubblici locali non a rete di loro titolarità. </a:t>
            </a:r>
            <a:endParaRPr b="0" lang="it-IT" sz="1800" spc="-1" strike="noStrike">
              <a:solidFill>
                <a:srgbClr val="000000"/>
              </a:solidFill>
              <a:latin typeface="Arial"/>
            </a:endParaRPr>
          </a:p>
          <a:p>
            <a:pPr algn="just" defTabSz="914400">
              <a:lnSpc>
                <a:spcPct val="100000"/>
              </a:lnSpc>
            </a:pPr>
            <a:r>
              <a:rPr b="0" lang="it-IT" sz="1800" spc="-1" strike="noStrike">
                <a:solidFill>
                  <a:srgbClr val="19191a"/>
                </a:solidFill>
                <a:latin typeface="Arial"/>
                <a:ea typeface="Times New Roman"/>
              </a:rPr>
              <a:t>Il decreto del Direttore del Ministero delle Imprese e del made in Italy del 31 agosto 2023 ha stabilito le prime linee guida e indici di qualità per la regolamentazione dei servizi pubblici locali, con le quali sono state definiti:</a:t>
            </a:r>
            <a:endParaRPr b="0" lang="it-IT" sz="1800" spc="-1" strike="noStrike">
              <a:solidFill>
                <a:srgbClr val="000000"/>
              </a:solidFill>
              <a:latin typeface="Arial"/>
            </a:endParaRPr>
          </a:p>
          <a:p>
            <a:pPr algn="just" defTabSz="914400">
              <a:lnSpc>
                <a:spcPct val="100000"/>
              </a:lnSpc>
            </a:pPr>
            <a:r>
              <a:rPr b="0" lang="it-IT" sz="1800" spc="-1" strike="noStrike">
                <a:solidFill>
                  <a:srgbClr val="19191a"/>
                </a:solidFill>
                <a:latin typeface="Arial"/>
                <a:ea typeface="Times New Roman"/>
              </a:rPr>
              <a:t>-</a:t>
            </a:r>
            <a:r>
              <a:rPr b="1" lang="it-IT" sz="1800" spc="-1" strike="noStrike">
                <a:solidFill>
                  <a:srgbClr val="19191a"/>
                </a:solidFill>
                <a:latin typeface="Arial"/>
                <a:ea typeface="Times New Roman"/>
              </a:rPr>
              <a:t>i costi di riferimento dei servizi;</a:t>
            </a:r>
            <a:endParaRPr b="0" lang="it-IT" sz="1800" spc="-1" strike="noStrike">
              <a:solidFill>
                <a:srgbClr val="000000"/>
              </a:solidFill>
              <a:latin typeface="Arial"/>
            </a:endParaRPr>
          </a:p>
          <a:p>
            <a:pPr algn="just" defTabSz="914400">
              <a:lnSpc>
                <a:spcPct val="100000"/>
              </a:lnSpc>
            </a:pPr>
            <a:r>
              <a:rPr b="1" lang="it-IT" sz="1800" spc="-1" strike="noStrike">
                <a:solidFill>
                  <a:srgbClr val="19191a"/>
                </a:solidFill>
                <a:latin typeface="Arial"/>
                <a:ea typeface="Times New Roman"/>
              </a:rPr>
              <a:t>- lo schema tipo di piano economico-finanziario;</a:t>
            </a:r>
            <a:endParaRPr b="0" lang="it-IT" sz="1800" spc="-1" strike="noStrike">
              <a:solidFill>
                <a:srgbClr val="000000"/>
              </a:solidFill>
              <a:latin typeface="Arial"/>
            </a:endParaRPr>
          </a:p>
          <a:p>
            <a:pPr algn="just" defTabSz="914400">
              <a:lnSpc>
                <a:spcPct val="100000"/>
              </a:lnSpc>
            </a:pPr>
            <a:r>
              <a:rPr b="1" lang="it-IT" sz="1800" spc="-1" strike="noStrike">
                <a:solidFill>
                  <a:srgbClr val="19191a"/>
                </a:solidFill>
                <a:latin typeface="Arial"/>
                <a:ea typeface="Times New Roman"/>
              </a:rPr>
              <a:t>-gli indicatori e i livelli minimi di qualità dei servizi.</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5" name="CasellaDiTesto 2"/>
          <p:cNvSpPr/>
          <p:nvPr/>
        </p:nvSpPr>
        <p:spPr>
          <a:xfrm>
            <a:off x="1506240" y="1272960"/>
            <a:ext cx="7660080" cy="383940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1" lang="it-IT" sz="2800" spc="-1" strike="noStrike">
                <a:solidFill>
                  <a:srgbClr val="000000"/>
                </a:solidFill>
                <a:latin typeface="Arial"/>
                <a:ea typeface="Times New Roman"/>
              </a:rPr>
              <a:t>Il contratto di servizio e i controlli sulla gestione</a:t>
            </a:r>
            <a:endParaRPr b="0" lang="it-IT" sz="2800" spc="-1" strike="noStrike">
              <a:solidFill>
                <a:srgbClr val="000000"/>
              </a:solidFill>
              <a:latin typeface="Arial"/>
            </a:endParaRPr>
          </a:p>
          <a:p>
            <a:pPr algn="just" defTabSz="914400">
              <a:lnSpc>
                <a:spcPct val="100000"/>
              </a:lnSpc>
            </a:pPr>
            <a:endParaRPr b="0" lang="it-IT" sz="2800" spc="-1" strike="noStrike">
              <a:solidFill>
                <a:srgbClr val="000000"/>
              </a:solidFill>
              <a:latin typeface="Arial"/>
            </a:endParaRPr>
          </a:p>
          <a:p>
            <a:pPr algn="just" defTabSz="914400">
              <a:lnSpc>
                <a:spcPct val="100000"/>
              </a:lnSpc>
            </a:pPr>
            <a:endParaRPr b="0" lang="it-IT" sz="1800" spc="-1" strike="noStrike">
              <a:solidFill>
                <a:srgbClr val="000000"/>
              </a:solidFill>
              <a:latin typeface="Arial"/>
            </a:endParaRPr>
          </a:p>
          <a:p>
            <a:pPr algn="just" defTabSz="914400">
              <a:lnSpc>
                <a:spcPct val="100000"/>
              </a:lnSpc>
            </a:pPr>
            <a:r>
              <a:rPr b="0" lang="it-IT" sz="1800" spc="-1" strike="noStrike">
                <a:solidFill>
                  <a:srgbClr val="000000"/>
                </a:solidFill>
                <a:latin typeface="Arial"/>
                <a:ea typeface="Times New Roman"/>
              </a:rPr>
              <a:t>Il contratto di servizio è lo strumento di regolazione dei rapporti degli enti locali con i soggetti affidatari del servizio pubblico (nonché con le società di gestione delle reti, degli impianti e delle altre dotazioni patrimoniali essenziali). Il contratto contiene previsioni dirette ad assicurare, per tutta la durata dell'affidamento, l'assolvimento degli obblighi di servizio pubblico, nonché l'equilibrio economico-finanziario della gestione secondo criteri di efficienza, promuovendo il progressivo miglioramento dello stato delle infrastrutture e della qualità delle prestazioni erogate. </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6" name="CasellaDiTesto 2"/>
          <p:cNvSpPr/>
          <p:nvPr/>
        </p:nvSpPr>
        <p:spPr>
          <a:xfrm>
            <a:off x="878400" y="779760"/>
            <a:ext cx="8287560" cy="475308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it-IT" sz="1800" spc="-1" strike="noStrike">
                <a:solidFill>
                  <a:srgbClr val="000000"/>
                </a:solidFill>
                <a:latin typeface="Arial"/>
                <a:ea typeface="Times New Roman"/>
              </a:rPr>
              <a:t>Il d.lgs 201/22 prevede un contenuto minimo del contratto, relativo ai seguenti aspetti:</a:t>
            </a:r>
            <a:endParaRPr b="0" lang="it-IT" sz="1800" spc="-1" strike="noStrike">
              <a:solidFill>
                <a:srgbClr val="000000"/>
              </a:solidFill>
              <a:latin typeface="Arial"/>
            </a:endParaRPr>
          </a:p>
          <a:p>
            <a:pPr algn="just" defTabSz="914400">
              <a:lnSpc>
                <a:spcPct val="100000"/>
              </a:lnSpc>
            </a:pPr>
            <a:endParaRPr b="0" lang="it-IT" sz="1800" spc="-1" strike="noStrike">
              <a:solidFill>
                <a:srgbClr val="000000"/>
              </a:solidFill>
              <a:latin typeface="Arial"/>
            </a:endParaRPr>
          </a:p>
          <a:p>
            <a:pPr algn="just" defTabSz="914400">
              <a:lnSpc>
                <a:spcPct val="100000"/>
              </a:lnSpc>
            </a:pPr>
            <a:r>
              <a:rPr b="0" lang="it-IT" sz="1800" spc="-1" strike="noStrike">
                <a:solidFill>
                  <a:srgbClr val="000000"/>
                </a:solidFill>
                <a:latin typeface="Arial"/>
                <a:ea typeface="Times New Roman"/>
              </a:rPr>
              <a:t>a) il regime giuridico prescelto per la gestione del servizio;</a:t>
            </a:r>
            <a:endParaRPr b="0" lang="it-IT" sz="1800" spc="-1" strike="noStrike">
              <a:solidFill>
                <a:srgbClr val="000000"/>
              </a:solidFill>
              <a:latin typeface="Arial"/>
            </a:endParaRPr>
          </a:p>
          <a:p>
            <a:pPr algn="just" defTabSz="914400">
              <a:lnSpc>
                <a:spcPct val="100000"/>
              </a:lnSpc>
            </a:pPr>
            <a:r>
              <a:rPr b="0" lang="it-IT" sz="1800" spc="-1" strike="noStrike">
                <a:solidFill>
                  <a:srgbClr val="000000"/>
                </a:solidFill>
                <a:latin typeface="Arial"/>
                <a:ea typeface="Times New Roman"/>
              </a:rPr>
              <a:t>b) la durata del rapporto contrattuale;</a:t>
            </a:r>
            <a:endParaRPr b="0" lang="it-IT" sz="1800" spc="-1" strike="noStrike">
              <a:solidFill>
                <a:srgbClr val="000000"/>
              </a:solidFill>
              <a:latin typeface="Arial"/>
            </a:endParaRPr>
          </a:p>
          <a:p>
            <a:pPr algn="just" defTabSz="914400">
              <a:lnSpc>
                <a:spcPct val="100000"/>
              </a:lnSpc>
            </a:pPr>
            <a:r>
              <a:rPr b="0" lang="it-IT" sz="1800" spc="-1" strike="noStrike">
                <a:solidFill>
                  <a:srgbClr val="000000"/>
                </a:solidFill>
                <a:latin typeface="Arial"/>
                <a:ea typeface="Times New Roman"/>
              </a:rPr>
              <a:t>c) gli obiettivi di efficacia ed efficienza nella prestazione dei servizi, nonché l'obbligo di raggiungimento dell'equilibrio economico-finanziario della gestione;</a:t>
            </a:r>
            <a:endParaRPr b="0" lang="it-IT" sz="1800" spc="-1" strike="noStrike">
              <a:solidFill>
                <a:srgbClr val="000000"/>
              </a:solidFill>
              <a:latin typeface="Arial"/>
            </a:endParaRPr>
          </a:p>
          <a:p>
            <a:pPr algn="just" defTabSz="914400">
              <a:lnSpc>
                <a:spcPct val="100000"/>
              </a:lnSpc>
            </a:pPr>
            <a:r>
              <a:rPr b="0" lang="it-IT" sz="1800" spc="-1" strike="noStrike">
                <a:solidFill>
                  <a:srgbClr val="000000"/>
                </a:solidFill>
                <a:latin typeface="Arial"/>
                <a:ea typeface="Times New Roman"/>
              </a:rPr>
              <a:t>d) gli obblighi di servizio pubblico;</a:t>
            </a:r>
            <a:endParaRPr b="0" lang="it-IT" sz="1800" spc="-1" strike="noStrike">
              <a:solidFill>
                <a:srgbClr val="000000"/>
              </a:solidFill>
              <a:latin typeface="Arial"/>
            </a:endParaRPr>
          </a:p>
          <a:p>
            <a:pPr algn="just" defTabSz="914400">
              <a:lnSpc>
                <a:spcPct val="100000"/>
              </a:lnSpc>
            </a:pPr>
            <a:r>
              <a:rPr b="0" lang="it-IT" sz="1800" spc="-1" strike="noStrike">
                <a:solidFill>
                  <a:srgbClr val="000000"/>
                </a:solidFill>
                <a:latin typeface="Arial"/>
                <a:ea typeface="Times New Roman"/>
              </a:rPr>
              <a:t>e) le condizioni economiche del rapporto, incluse le modalità di determinazione delle eventuali compensazioni economiche a copertura degli obblighi di servizio pubblico e di verifica dell'assenza di sovracompensazioni;</a:t>
            </a:r>
            <a:endParaRPr b="0" lang="it-IT" sz="1800" spc="-1" strike="noStrike">
              <a:solidFill>
                <a:srgbClr val="000000"/>
              </a:solidFill>
              <a:latin typeface="Arial"/>
            </a:endParaRPr>
          </a:p>
          <a:p>
            <a:pPr algn="just" defTabSz="914400">
              <a:lnSpc>
                <a:spcPct val="100000"/>
              </a:lnSpc>
            </a:pPr>
            <a:r>
              <a:rPr b="0" lang="it-IT" sz="1800" spc="-1" strike="noStrike">
                <a:solidFill>
                  <a:srgbClr val="000000"/>
                </a:solidFill>
                <a:latin typeface="Arial"/>
                <a:ea typeface="Times New Roman"/>
              </a:rPr>
              <a:t>f) gli strumenti di monitoraggio sul corretto adempimento degli obblighi contrattuali, ivi compreso il mancato raggiungimento dei livelli di qualità;</a:t>
            </a:r>
            <a:endParaRPr b="0" lang="it-IT" sz="1800" spc="-1" strike="noStrike">
              <a:solidFill>
                <a:srgbClr val="000000"/>
              </a:solidFill>
              <a:latin typeface="Arial"/>
            </a:endParaRPr>
          </a:p>
          <a:p>
            <a:pPr algn="just" defTabSz="914400">
              <a:lnSpc>
                <a:spcPct val="100000"/>
              </a:lnSpc>
            </a:pPr>
            <a:r>
              <a:rPr b="0" lang="it-IT" sz="1800" spc="-1" strike="noStrike">
                <a:solidFill>
                  <a:srgbClr val="000000"/>
                </a:solidFill>
                <a:latin typeface="Arial"/>
                <a:ea typeface="Times New Roman"/>
              </a:rPr>
              <a:t>g) gli obblighi di informazione e di rendicontazione nei confronti dell'ente affidante, o di altri enti preposti al controllo e al monitoraggio delle prestazioni, con riferimento agli obiettivi di efficacia ed efficienza, ai risultati economici e gestionali e al raggiungimento dei livelli qualitativi e quantitativi;</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7" name="CasellaDiTesto 2"/>
          <p:cNvSpPr/>
          <p:nvPr/>
        </p:nvSpPr>
        <p:spPr>
          <a:xfrm>
            <a:off x="1040040" y="1254960"/>
            <a:ext cx="8126280" cy="490572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it-IT" sz="1800" spc="-1" strike="noStrike">
                <a:solidFill>
                  <a:srgbClr val="000000"/>
                </a:solidFill>
                <a:latin typeface="Arial"/>
                <a:ea typeface="Times New Roman"/>
              </a:rPr>
              <a:t>h) la previsione delle penalità e delle ipotesi di risoluzione del contratto in caso di grave e ripetuta violazione degli obblighi contrattuali o di altri inadempimenti che precludono la prosecuzione del rapporto;</a:t>
            </a:r>
            <a:endParaRPr b="0" lang="it-IT" sz="1800" spc="-1" strike="noStrike">
              <a:solidFill>
                <a:srgbClr val="000000"/>
              </a:solidFill>
              <a:latin typeface="Arial"/>
            </a:endParaRPr>
          </a:p>
          <a:p>
            <a:pPr algn="just" defTabSz="914400">
              <a:lnSpc>
                <a:spcPct val="100000"/>
              </a:lnSpc>
            </a:pPr>
            <a:r>
              <a:rPr b="0" lang="it-IT" sz="1800" spc="-1" strike="noStrike">
                <a:solidFill>
                  <a:srgbClr val="000000"/>
                </a:solidFill>
                <a:latin typeface="Arial"/>
                <a:ea typeface="Times New Roman"/>
              </a:rPr>
              <a:t>i) l'obbligo di mettere a disposizione i dati e le informazioni prodromiche alle successive procedure di affidamento;</a:t>
            </a:r>
            <a:endParaRPr b="0" lang="it-IT" sz="1800" spc="-1" strike="noStrike">
              <a:solidFill>
                <a:srgbClr val="000000"/>
              </a:solidFill>
              <a:latin typeface="Arial"/>
            </a:endParaRPr>
          </a:p>
          <a:p>
            <a:pPr algn="just" defTabSz="914400">
              <a:lnSpc>
                <a:spcPct val="100000"/>
              </a:lnSpc>
            </a:pPr>
            <a:r>
              <a:rPr b="0" lang="it-IT" sz="1800" spc="-1" strike="noStrike">
                <a:solidFill>
                  <a:srgbClr val="000000"/>
                </a:solidFill>
                <a:latin typeface="Arial"/>
                <a:ea typeface="Times New Roman"/>
              </a:rPr>
              <a:t>l) le modalità di risoluzione delle controversie con gli utenti;</a:t>
            </a:r>
            <a:endParaRPr b="0" lang="it-IT" sz="1800" spc="-1" strike="noStrike">
              <a:solidFill>
                <a:srgbClr val="000000"/>
              </a:solidFill>
              <a:latin typeface="Arial"/>
            </a:endParaRPr>
          </a:p>
          <a:p>
            <a:pPr algn="just" defTabSz="914400">
              <a:lnSpc>
                <a:spcPct val="100000"/>
              </a:lnSpc>
            </a:pPr>
            <a:r>
              <a:rPr b="0" lang="it-IT" sz="1800" spc="-1" strike="noStrike">
                <a:solidFill>
                  <a:srgbClr val="000000"/>
                </a:solidFill>
                <a:latin typeface="Arial"/>
                <a:ea typeface="Times New Roman"/>
              </a:rPr>
              <a:t>m) le garanzie finanziarie e assicurative;</a:t>
            </a:r>
            <a:endParaRPr b="0" lang="it-IT" sz="1800" spc="-1" strike="noStrike">
              <a:solidFill>
                <a:srgbClr val="000000"/>
              </a:solidFill>
              <a:latin typeface="Arial"/>
            </a:endParaRPr>
          </a:p>
          <a:p>
            <a:pPr algn="just" defTabSz="914400">
              <a:lnSpc>
                <a:spcPct val="100000"/>
              </a:lnSpc>
            </a:pPr>
            <a:r>
              <a:rPr b="0" lang="it-IT" sz="1800" spc="-1" strike="noStrike">
                <a:solidFill>
                  <a:srgbClr val="000000"/>
                </a:solidFill>
                <a:latin typeface="Arial"/>
                <a:ea typeface="Times New Roman"/>
              </a:rPr>
              <a:t>n) la disciplina del recesso e delle conseguenze derivanti da ogni ipotesi di cessazione anticipata dell'affidamento, nonché i criteri per la determinazione degli indennizzi;</a:t>
            </a:r>
            <a:endParaRPr b="0" lang="it-IT" sz="1800" spc="-1" strike="noStrike">
              <a:solidFill>
                <a:srgbClr val="000000"/>
              </a:solidFill>
              <a:latin typeface="Arial"/>
            </a:endParaRPr>
          </a:p>
          <a:p>
            <a:pPr algn="just" defTabSz="914400">
              <a:lnSpc>
                <a:spcPct val="100000"/>
              </a:lnSpc>
            </a:pPr>
            <a:r>
              <a:rPr b="0" lang="it-IT" sz="1800" spc="-1" strike="noStrike">
                <a:solidFill>
                  <a:srgbClr val="000000"/>
                </a:solidFill>
                <a:latin typeface="Arial"/>
                <a:ea typeface="Times New Roman"/>
              </a:rPr>
              <a:t>o) l'obbligo del gestore di rendere disponibili all'ente affidante i dati acquisiti e generati nella fornitura dei servizi agli utenti, ai sensi dell'articolo 50-quater del decreto legislativo 7 marzo 2005, n. 82.</a:t>
            </a:r>
            <a:endParaRPr b="0" lang="it-IT" sz="1800" spc="-1" strike="noStrike">
              <a:solidFill>
                <a:srgbClr val="000000"/>
              </a:solidFill>
              <a:latin typeface="Arial"/>
            </a:endParaRPr>
          </a:p>
          <a:p>
            <a:pPr algn="just" defTabSz="914400">
              <a:lnSpc>
                <a:spcPct val="100000"/>
              </a:lnSpc>
            </a:pPr>
            <a:r>
              <a:rPr b="0" lang="it-IT" sz="1800" spc="-1" strike="noStrike">
                <a:solidFill>
                  <a:srgbClr val="000000"/>
                </a:solidFill>
                <a:latin typeface="Arial"/>
                <a:ea typeface="Times New Roman"/>
              </a:rPr>
              <a:t>Al contratto di servizio sono allegati il programma degli investimenti, il piano economico-finanziario e, per i servizi a richiesta individuale, il programma di esercizio.</a:t>
            </a:r>
            <a:endParaRPr b="0" lang="it-IT" sz="1800" spc="-1" strike="noStrike">
              <a:solidFill>
                <a:srgbClr val="000000"/>
              </a:solidFill>
              <a:latin typeface="Arial"/>
            </a:endParaRPr>
          </a:p>
          <a:p>
            <a:pPr algn="just" defTabSz="914400">
              <a:lnSpc>
                <a:spcPct val="100000"/>
              </a:lnSpc>
            </a:pPr>
            <a:r>
              <a:rPr b="0" lang="it-IT" sz="2800" spc="-1" strike="noStrike">
                <a:solidFill>
                  <a:srgbClr val="000000"/>
                </a:solidFill>
                <a:latin typeface="Arial"/>
                <a:ea typeface="Times New Roman"/>
              </a:rPr>
              <a:t> </a:t>
            </a:r>
            <a:endParaRPr b="0" lang="it-IT"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8" name="CasellaDiTesto 4"/>
          <p:cNvSpPr/>
          <p:nvPr/>
        </p:nvSpPr>
        <p:spPr>
          <a:xfrm>
            <a:off x="699120" y="753120"/>
            <a:ext cx="8466840" cy="478404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1" lang="it-IT" sz="2800" spc="-1" strike="noStrike">
                <a:solidFill>
                  <a:srgbClr val="000000"/>
                </a:solidFill>
                <a:latin typeface="Arial"/>
                <a:ea typeface="Times New Roman"/>
              </a:rPr>
              <a:t>Le relazioni fra l’articolo 30 del Dlgs 201/22 e l’articolo 20 tusp</a:t>
            </a:r>
            <a:endParaRPr b="0" lang="it-IT" sz="2800" spc="-1" strike="noStrike">
              <a:solidFill>
                <a:srgbClr val="000000"/>
              </a:solidFill>
              <a:latin typeface="Arial"/>
            </a:endParaRPr>
          </a:p>
          <a:p>
            <a:pPr algn="just" defTabSz="914400">
              <a:lnSpc>
                <a:spcPct val="100000"/>
              </a:lnSpc>
            </a:pPr>
            <a:r>
              <a:rPr b="0" lang="it-IT" sz="1800" spc="-1" strike="noStrike">
                <a:solidFill>
                  <a:srgbClr val="000000"/>
                </a:solidFill>
                <a:latin typeface="Arial"/>
                <a:ea typeface="Times New Roman"/>
              </a:rPr>
              <a:t>L’articolo 20 del D.lgs. n. 175/2016 stabilisce l’obbligo di adozione di un provvedimento di analisi dell'assetto complessivo delle società in cui detengono partecipazioni, dirette o indirette, con predisposizione, ove ne ricorrano i presupposti, di un piano di riassetto per la loro razionalizzazione, fusione o soppressione anche mediante messa in liquidazione o cessione, nonché di una rendicontazione circa le azioni precedentemente avviate. </a:t>
            </a:r>
            <a:endParaRPr b="0" lang="it-IT" sz="1800" spc="-1" strike="noStrike">
              <a:solidFill>
                <a:srgbClr val="000000"/>
              </a:solidFill>
              <a:latin typeface="Arial"/>
            </a:endParaRPr>
          </a:p>
          <a:p>
            <a:pPr algn="just" defTabSz="914400">
              <a:lnSpc>
                <a:spcPct val="100000"/>
              </a:lnSpc>
            </a:pPr>
            <a:endParaRPr b="0" lang="it-IT" sz="1800" spc="-1" strike="noStrike">
              <a:solidFill>
                <a:srgbClr val="000000"/>
              </a:solidFill>
              <a:latin typeface="Arial"/>
            </a:endParaRPr>
          </a:p>
          <a:p>
            <a:pPr algn="just" defTabSz="914400">
              <a:lnSpc>
                <a:spcPct val="100000"/>
              </a:lnSpc>
            </a:pPr>
            <a:r>
              <a:rPr b="0" lang="it-IT" sz="1800" spc="-1" strike="noStrike">
                <a:solidFill>
                  <a:srgbClr val="000000"/>
                </a:solidFill>
                <a:latin typeface="Arial"/>
                <a:ea typeface="Times New Roman"/>
              </a:rPr>
              <a:t>A questo adempimento ora si affiancano le disposizioni dell’articolo 30 del D.lgs. 201/2022 che fanno coincidere, all’approvazione del piano di revisione periodica ex articolo 20 del D.lgs. 175/2016, il termine di predisposizione della nuova ricognizione periodica della situazione gestionale dei servizi pubblici locali di rilevanza economica, prevedendo quindi per le Amministrazioni la predisposizione, entro il termine del 31.12, di due distinte analisi, tra loro correlate. </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9" name="CasellaDiTesto 2"/>
          <p:cNvSpPr/>
          <p:nvPr/>
        </p:nvSpPr>
        <p:spPr>
          <a:xfrm>
            <a:off x="1147320" y="1532880"/>
            <a:ext cx="8018640" cy="255852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it-IT" sz="1800" spc="-1" strike="noStrike">
                <a:solidFill>
                  <a:srgbClr val="000000"/>
                </a:solidFill>
                <a:latin typeface="Arial"/>
                <a:ea typeface="Times New Roman"/>
              </a:rPr>
              <a:t>Il comma 2 dell’articolo 30 prevede, poi, che, nel caso specifico degli affidamenti a società in house, la nuova ricognizione dei Servizi Pubblici Locali di rilevanza economica debba intendersi quale vera e </a:t>
            </a:r>
            <a:r>
              <a:rPr b="1" lang="it-IT" sz="1800" spc="-1" strike="noStrike">
                <a:solidFill>
                  <a:srgbClr val="000000"/>
                </a:solidFill>
                <a:latin typeface="Arial"/>
                <a:ea typeface="Times New Roman"/>
              </a:rPr>
              <a:t>propria appendice </a:t>
            </a:r>
            <a:r>
              <a:rPr b="0" lang="it-IT" sz="1800" spc="-1" strike="noStrike">
                <a:solidFill>
                  <a:srgbClr val="000000"/>
                </a:solidFill>
                <a:latin typeface="Arial"/>
                <a:ea typeface="Times New Roman"/>
              </a:rPr>
              <a:t>della revisione delle società partecipate ex articolo 20 del TUSP. </a:t>
            </a:r>
            <a:endParaRPr b="0" lang="it-IT" sz="1800" spc="-1" strike="noStrike">
              <a:solidFill>
                <a:srgbClr val="000000"/>
              </a:solidFill>
              <a:latin typeface="Arial"/>
            </a:endParaRPr>
          </a:p>
          <a:p>
            <a:pPr algn="just" defTabSz="914400">
              <a:lnSpc>
                <a:spcPct val="100000"/>
              </a:lnSpc>
            </a:pPr>
            <a:r>
              <a:rPr b="0" lang="it-IT" sz="1800" spc="-1" strike="noStrike">
                <a:solidFill>
                  <a:srgbClr val="000000"/>
                </a:solidFill>
                <a:latin typeface="Arial"/>
                <a:ea typeface="Times New Roman"/>
              </a:rPr>
              <a:t>Sul tema, interviene altresì il comma 5 dell’articolo 17 del D.lgs. 201/2022, nel punto in cui prevede che, nell’ambito della revisione ex art. 20 del TUSP, l’Amministrazione evidenzi ora anche le ragioni che sul piano economico e qualitativo dei servizi giustificano il mantenimento dell’affidamento in capo alla società in house, anche sulla base dei risultati di gestione ottenuti.</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0" name="CasellaDiTesto 2"/>
          <p:cNvSpPr/>
          <p:nvPr/>
        </p:nvSpPr>
        <p:spPr>
          <a:xfrm>
            <a:off x="1228320" y="1031040"/>
            <a:ext cx="7938000" cy="4129920"/>
          </a:xfrm>
          <a:prstGeom prst="rect">
            <a:avLst/>
          </a:prstGeom>
          <a:noFill/>
          <a:ln w="0">
            <a:noFill/>
          </a:ln>
        </p:spPr>
        <p:style>
          <a:lnRef idx="0"/>
          <a:fillRef idx="0"/>
          <a:effectRef idx="0"/>
          <a:fontRef idx="minor"/>
        </p:style>
        <p:txBody>
          <a:bodyPr lIns="90000" rIns="90000" tIns="45000" bIns="45000" anchor="t">
            <a:spAutoFit/>
          </a:bodyPr>
          <a:p>
            <a:pPr marL="1371600" defTabSz="914400">
              <a:lnSpc>
                <a:spcPct val="100000"/>
              </a:lnSpc>
              <a:spcBef>
                <a:spcPts val="601"/>
              </a:spcBef>
              <a:spcAft>
                <a:spcPts val="601"/>
              </a:spcAft>
              <a:tabLst>
                <a:tab algn="ctr" pos="4770720"/>
              </a:tabLst>
            </a:pPr>
            <a:r>
              <a:rPr b="1" lang="it-IT" sz="2000" spc="-1" strike="noStrike">
                <a:solidFill>
                  <a:srgbClr val="000000"/>
                </a:solidFill>
                <a:latin typeface="Arial"/>
              </a:rPr>
              <a:t>Pubblicazione e trasparenza</a:t>
            </a:r>
            <a:endParaRPr b="0" lang="it-IT" sz="2000" spc="-1" strike="noStrike">
              <a:solidFill>
                <a:srgbClr val="000000"/>
              </a:solidFill>
              <a:latin typeface="Arial"/>
            </a:endParaRPr>
          </a:p>
          <a:p>
            <a:pPr algn="just" defTabSz="914400">
              <a:lnSpc>
                <a:spcPct val="100000"/>
              </a:lnSpc>
              <a:tabLst>
                <a:tab algn="ctr" pos="4770720"/>
              </a:tabLst>
            </a:pPr>
            <a:r>
              <a:rPr b="0" lang="it-IT" sz="2000" spc="-1" strike="noStrike">
                <a:solidFill>
                  <a:srgbClr val="000000"/>
                </a:solidFill>
                <a:latin typeface="Arial"/>
                <a:ea typeface="Times New Roman"/>
              </a:rPr>
              <a:t>Il comma 2 dell’articolo 31 del D.lgs. 201/2022 prevede che la relazione ex articolo 30 del medesimo decreto debba essere: </a:t>
            </a:r>
            <a:endParaRPr b="0" lang="it-IT" sz="2000" spc="-1" strike="noStrike">
              <a:solidFill>
                <a:srgbClr val="000000"/>
              </a:solidFill>
              <a:latin typeface="Arial"/>
            </a:endParaRPr>
          </a:p>
          <a:p>
            <a:pPr algn="just" defTabSz="914400">
              <a:lnSpc>
                <a:spcPct val="100000"/>
              </a:lnSpc>
              <a:tabLst>
                <a:tab algn="ctr" pos="4770720"/>
              </a:tabLst>
            </a:pPr>
            <a:r>
              <a:rPr b="0" lang="it-IT" sz="2000" spc="-1" strike="noStrike">
                <a:solidFill>
                  <a:srgbClr val="000000"/>
                </a:solidFill>
                <a:latin typeface="Arial"/>
                <a:ea typeface="Times New Roman"/>
              </a:rPr>
              <a:t>→</a:t>
            </a:r>
            <a:r>
              <a:rPr b="0" lang="it-IT" sz="2000" spc="-1" strike="noStrike">
                <a:solidFill>
                  <a:srgbClr val="000000"/>
                </a:solidFill>
                <a:latin typeface="Arial"/>
                <a:ea typeface="Arial"/>
              </a:rPr>
              <a:t> </a:t>
            </a:r>
            <a:r>
              <a:rPr b="0" lang="it-IT" sz="2000" spc="-1" strike="noStrike">
                <a:solidFill>
                  <a:srgbClr val="000000"/>
                </a:solidFill>
                <a:latin typeface="Arial"/>
                <a:ea typeface="Times New Roman"/>
              </a:rPr>
              <a:t>pubblicata, senza indugio sul sito istituzionale dell'ente affidante; </a:t>
            </a:r>
            <a:endParaRPr b="0" lang="it-IT" sz="2000" spc="-1" strike="noStrike">
              <a:solidFill>
                <a:srgbClr val="000000"/>
              </a:solidFill>
              <a:latin typeface="Arial"/>
            </a:endParaRPr>
          </a:p>
          <a:p>
            <a:pPr algn="just" defTabSz="914400">
              <a:lnSpc>
                <a:spcPct val="100000"/>
              </a:lnSpc>
              <a:tabLst>
                <a:tab algn="ctr" pos="4770720"/>
              </a:tabLst>
            </a:pPr>
            <a:r>
              <a:rPr b="0" lang="it-IT" sz="2000" spc="-1" strike="noStrike">
                <a:solidFill>
                  <a:srgbClr val="000000"/>
                </a:solidFill>
                <a:latin typeface="Arial"/>
                <a:ea typeface="Times New Roman"/>
              </a:rPr>
              <a:t>→</a:t>
            </a:r>
            <a:r>
              <a:rPr b="0" lang="it-IT" sz="2000" spc="-1" strike="noStrike">
                <a:solidFill>
                  <a:srgbClr val="000000"/>
                </a:solidFill>
                <a:latin typeface="Arial"/>
                <a:ea typeface="Arial"/>
              </a:rPr>
              <a:t> </a:t>
            </a:r>
            <a:r>
              <a:rPr b="0" lang="it-IT" sz="2000" spc="-1" strike="noStrike">
                <a:solidFill>
                  <a:srgbClr val="000000"/>
                </a:solidFill>
                <a:latin typeface="Arial"/>
                <a:ea typeface="Times New Roman"/>
              </a:rPr>
              <a:t>trasmessa contestualmente all'Anac per la pubblicazione sul suo portale telematico, in un'apposita sezione denominata «Trasparenza dei servizi pubblici locali di rilevanza economica - Trasparenza SPL», dando evidenza della data di pubblicazione; </a:t>
            </a:r>
            <a:endParaRPr b="0" lang="it-IT" sz="2000" spc="-1" strike="noStrike">
              <a:solidFill>
                <a:srgbClr val="000000"/>
              </a:solidFill>
              <a:latin typeface="Arial"/>
            </a:endParaRPr>
          </a:p>
          <a:p>
            <a:pPr algn="just" defTabSz="914400">
              <a:lnSpc>
                <a:spcPct val="100000"/>
              </a:lnSpc>
              <a:tabLst>
                <a:tab algn="ctr" pos="4770720"/>
              </a:tabLst>
            </a:pPr>
            <a:r>
              <a:rPr b="0" lang="it-IT" sz="2000" spc="-1" strike="noStrike">
                <a:solidFill>
                  <a:srgbClr val="000000"/>
                </a:solidFill>
                <a:latin typeface="Arial"/>
                <a:ea typeface="Times New Roman"/>
              </a:rPr>
              <a:t>→</a:t>
            </a:r>
            <a:r>
              <a:rPr b="0" lang="it-IT" sz="2000" spc="-1" strike="noStrike">
                <a:solidFill>
                  <a:srgbClr val="000000"/>
                </a:solidFill>
                <a:latin typeface="Arial"/>
                <a:ea typeface="Arial"/>
              </a:rPr>
              <a:t> </a:t>
            </a:r>
            <a:r>
              <a:rPr b="0" lang="it-IT" sz="2000" spc="-1" strike="noStrike">
                <a:solidFill>
                  <a:srgbClr val="000000"/>
                </a:solidFill>
                <a:latin typeface="Arial"/>
                <a:ea typeface="Times New Roman"/>
              </a:rPr>
              <a:t>resa accessibile anche attraverso la piattaforma unica della trasparenza gestita da Anac che costituisce punto di accesso unico per gli atti e i dati relativi ai servizi pubblici locali di rilevanza economica attraverso il collegamento ai luoghi di prima pubblicazione indicati ai punti precedenti</a:t>
            </a:r>
            <a:endParaRPr b="0" lang="it-IT"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3" name="PlaceHolder 1"/>
          <p:cNvSpPr>
            <a:spLocks noGrp="1"/>
          </p:cNvSpPr>
          <p:nvPr>
            <p:ph/>
          </p:nvPr>
        </p:nvSpPr>
        <p:spPr>
          <a:xfrm>
            <a:off x="511560" y="528480"/>
            <a:ext cx="9923400" cy="5703840"/>
          </a:xfrm>
          <a:prstGeom prst="rect">
            <a:avLst/>
          </a:prstGeom>
          <a:noFill/>
          <a:ln w="0">
            <a:noFill/>
          </a:ln>
        </p:spPr>
        <p:txBody>
          <a:bodyPr lIns="91440" rIns="91440" tIns="45720" bIns="45720" anchor="t">
            <a:normAutofit fontScale="93333"/>
          </a:bodyPr>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I piani di razionalizzazione, corredati di un'apposita relazione tecnica, con specifica indicazione di modalità e tempi di attuazione, sono adottati ove, in sede di analisi, le amministrazioni pubbliche rilevino:</a:t>
            </a:r>
            <a:endParaRPr b="0" lang="it-IT" sz="18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tabLst>
                <a:tab algn="l" pos="0"/>
              </a:tabLst>
            </a:pPr>
            <a:r>
              <a:rPr b="0" lang="it-IT" sz="1800" spc="-1" strike="noStrike">
                <a:solidFill>
                  <a:schemeClr val="dk1">
                    <a:lumMod val="95000"/>
                    <a:lumOff val="5000"/>
                  </a:schemeClr>
                </a:solidFill>
                <a:latin typeface="Trebuchet MS"/>
              </a:rPr>
              <a:t>a) partecipazioni societarie che non rientrino in alcuna delle categorie di cui all’art. 4;</a:t>
            </a:r>
            <a:endParaRPr b="0" lang="it-IT" sz="18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tabLst>
                <a:tab algn="l" pos="0"/>
              </a:tabLst>
            </a:pPr>
            <a:r>
              <a:rPr b="0" lang="it-IT" sz="1800" spc="-1" strike="noStrike">
                <a:solidFill>
                  <a:schemeClr val="dk1">
                    <a:lumMod val="95000"/>
                    <a:lumOff val="5000"/>
                  </a:schemeClr>
                </a:solidFill>
                <a:latin typeface="Trebuchet MS"/>
              </a:rPr>
              <a:t>b) società che risultino prive di dipendenti o abbiano un numero di amministratori superiore a quello dei dipendenti;</a:t>
            </a:r>
            <a:endParaRPr b="0" lang="it-IT" sz="18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tabLst>
                <a:tab algn="l" pos="0"/>
              </a:tabLst>
            </a:pPr>
            <a:r>
              <a:rPr b="0" lang="it-IT" sz="1800" spc="-1" strike="noStrike">
                <a:solidFill>
                  <a:schemeClr val="dk1">
                    <a:lumMod val="95000"/>
                    <a:lumOff val="5000"/>
                  </a:schemeClr>
                </a:solidFill>
                <a:latin typeface="Trebuchet MS"/>
              </a:rPr>
              <a:t>c) partecipazioni in società che svolgono attività analoghe o similari a quelle svolte da altre società partecipate o da enti pubblici strumentali;</a:t>
            </a:r>
            <a:endParaRPr b="0" lang="it-IT" sz="18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tabLst>
                <a:tab algn="l" pos="0"/>
              </a:tabLst>
            </a:pPr>
            <a:r>
              <a:rPr b="0" lang="it-IT" sz="1800" spc="-1" strike="noStrike">
                <a:solidFill>
                  <a:schemeClr val="dk1">
                    <a:lumMod val="95000"/>
                    <a:lumOff val="5000"/>
                  </a:schemeClr>
                </a:solidFill>
                <a:latin typeface="Trebuchet MS"/>
              </a:rPr>
              <a:t>d) partecipazioni in società che, nel triennio precedente, abbiano conseguito un fatturato medio non superiore a un milione di euro;</a:t>
            </a:r>
            <a:endParaRPr b="0" lang="it-IT" sz="18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tabLst>
                <a:tab algn="l" pos="0"/>
              </a:tabLst>
            </a:pPr>
            <a:r>
              <a:rPr b="0" lang="it-IT" sz="1800" spc="-1" strike="noStrike">
                <a:solidFill>
                  <a:schemeClr val="dk1">
                    <a:lumMod val="95000"/>
                    <a:lumOff val="5000"/>
                  </a:schemeClr>
                </a:solidFill>
                <a:latin typeface="Trebuchet MS"/>
              </a:rPr>
              <a:t>e) partecipazioni in società diverse da quelle costituite per la gestione di un servizio d'interesse generale che abbiano prodotto un risultato negativo per quattro dei cinque esercizi precedenti;</a:t>
            </a:r>
            <a:endParaRPr b="0" lang="it-IT" sz="18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tabLst>
                <a:tab algn="l" pos="0"/>
              </a:tabLst>
            </a:pPr>
            <a:r>
              <a:rPr b="0" lang="it-IT" sz="1800" spc="-1" strike="noStrike">
                <a:solidFill>
                  <a:schemeClr val="dk1">
                    <a:lumMod val="95000"/>
                    <a:lumOff val="5000"/>
                  </a:schemeClr>
                </a:solidFill>
                <a:latin typeface="Trebuchet MS"/>
              </a:rPr>
              <a:t>f) necessità di contenimento dei costi di funzionamento;</a:t>
            </a:r>
            <a:endParaRPr b="0" lang="it-IT" sz="18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tabLst>
                <a:tab algn="l" pos="0"/>
              </a:tabLst>
            </a:pPr>
            <a:r>
              <a:rPr b="0" lang="it-IT" sz="1800" spc="-1" strike="noStrike">
                <a:solidFill>
                  <a:schemeClr val="dk1">
                    <a:lumMod val="95000"/>
                    <a:lumOff val="5000"/>
                  </a:schemeClr>
                </a:solidFill>
                <a:latin typeface="Trebuchet MS"/>
              </a:rPr>
              <a:t>g) necessità di aggregazione di società aventi ad oggetto le attività consentite all’art. 4.</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1" lang="it-IT" sz="1800" spc="-1" strike="noStrike">
                <a:solidFill>
                  <a:schemeClr val="dk1">
                    <a:lumMod val="75000"/>
                    <a:lumOff val="25000"/>
                  </a:schemeClr>
                </a:solidFill>
                <a:latin typeface="Trebuchet MS"/>
              </a:rPr>
              <a:t>I provvedimenti di cui sopra sono adottati entro il 31 dicembre di ogni anno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1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1" name="PlaceHolder 1"/>
          <p:cNvSpPr>
            <a:spLocks noGrp="1"/>
          </p:cNvSpPr>
          <p:nvPr>
            <p:ph type="title"/>
          </p:nvPr>
        </p:nvSpPr>
        <p:spPr>
          <a:xfrm>
            <a:off x="677160" y="609480"/>
            <a:ext cx="8596440" cy="1320480"/>
          </a:xfrm>
          <a:prstGeom prst="rect">
            <a:avLst/>
          </a:prstGeom>
          <a:noFill/>
          <a:ln w="0">
            <a:noFill/>
          </a:ln>
        </p:spPr>
        <p:txBody>
          <a:bodyPr lIns="91440" rIns="91440" tIns="45720" bIns="45720" anchor="b">
            <a:noAutofit/>
          </a:bodyPr>
          <a:p>
            <a:pPr indent="0" defTabSz="914400">
              <a:lnSpc>
                <a:spcPct val="90000"/>
              </a:lnSpc>
              <a:buNone/>
            </a:pPr>
            <a:r>
              <a:rPr b="1" lang="it-IT" sz="4400" spc="-1" strike="noStrike">
                <a:solidFill>
                  <a:schemeClr val="dk1"/>
                </a:solidFill>
                <a:latin typeface="Trebuchet MS"/>
              </a:rPr>
              <a:t>Comma 1-bis</a:t>
            </a:r>
            <a:br>
              <a:rPr sz="4400"/>
            </a:br>
            <a:endParaRPr b="0" lang="it-IT" sz="4400" spc="-1" strike="noStrike">
              <a:solidFill>
                <a:schemeClr val="dk1"/>
              </a:solidFill>
              <a:latin typeface="Trebuchet MS"/>
            </a:endParaRPr>
          </a:p>
        </p:txBody>
      </p:sp>
      <p:sp>
        <p:nvSpPr>
          <p:cNvPr id="572" name="CasellaDiTesto 3"/>
          <p:cNvSpPr/>
          <p:nvPr/>
        </p:nvSpPr>
        <p:spPr>
          <a:xfrm>
            <a:off x="779760" y="2277000"/>
            <a:ext cx="8370360" cy="3939840"/>
          </a:xfrm>
          <a:prstGeom prst="rect">
            <a:avLst/>
          </a:prstGeom>
          <a:noFill/>
          <a:ln w="0">
            <a:noFill/>
          </a:ln>
        </p:spPr>
        <p:style>
          <a:lnRef idx="0"/>
          <a:fillRef idx="0"/>
          <a:effectRef idx="0"/>
          <a:fontRef idx="minor"/>
        </p:style>
        <p:txBody>
          <a:bodyPr lIns="90000" rIns="90000" tIns="45000" bIns="45000" anchor="t">
            <a:spAutoFit/>
          </a:bodyPr>
          <a:p>
            <a:pPr defTabSz="914400">
              <a:lnSpc>
                <a:spcPct val="115000"/>
              </a:lnSpc>
              <a:spcAft>
                <a:spcPts val="1001"/>
              </a:spcAft>
            </a:pPr>
            <a:r>
              <a:rPr b="0" lang="it-IT" sz="1800" spc="-1" strike="noStrike">
                <a:solidFill>
                  <a:srgbClr val="19191a"/>
                </a:solidFill>
                <a:latin typeface="Titillium Web"/>
                <a:ea typeface="NSimSun"/>
              </a:rPr>
              <a:t>Nella ricognizione ex art 30 </a:t>
            </a:r>
            <a:r>
              <a:rPr b="1" lang="it-IT" sz="1800" spc="-1" strike="noStrike">
                <a:solidFill>
                  <a:srgbClr val="19191a"/>
                </a:solidFill>
                <a:latin typeface="Titillium Web"/>
                <a:ea typeface="NSimSun"/>
              </a:rPr>
              <a:t>l’ente</a:t>
            </a:r>
            <a:r>
              <a:rPr b="0" lang="it-IT" sz="1800" spc="-1" strike="noStrike">
                <a:solidFill>
                  <a:srgbClr val="19191a"/>
                </a:solidFill>
                <a:latin typeface="Titillium Web"/>
                <a:ea typeface="NSimSun"/>
              </a:rPr>
              <a:t>, tenendo conto delle valutazioni conclusive sull'andamento della gestione di ciascun servizio affidato, </a:t>
            </a:r>
            <a:r>
              <a:rPr b="1" lang="it-IT" sz="1800" spc="-1" strike="noStrike">
                <a:solidFill>
                  <a:srgbClr val="19191a"/>
                </a:solidFill>
                <a:latin typeface="Titillium Web"/>
                <a:ea typeface="NSimSun"/>
              </a:rPr>
              <a:t>individua le possibili cause dell'eventuale andamento negativo</a:t>
            </a:r>
            <a:r>
              <a:rPr b="0" lang="it-IT" sz="1800" spc="-1" strike="noStrike">
                <a:solidFill>
                  <a:srgbClr val="19191a"/>
                </a:solidFill>
                <a:latin typeface="Titillium Web"/>
                <a:ea typeface="NSimSun"/>
              </a:rPr>
              <a:t>. Se da tali valutazioni emerge un </a:t>
            </a:r>
            <a:r>
              <a:rPr b="1" lang="it-IT" sz="1800" spc="-1" strike="noStrike">
                <a:solidFill>
                  <a:srgbClr val="19191a"/>
                </a:solidFill>
                <a:latin typeface="Titillium Web"/>
                <a:ea typeface="NSimSun"/>
              </a:rPr>
              <a:t>andamento gestionale insoddisfacente</a:t>
            </a:r>
            <a:r>
              <a:rPr b="0" lang="it-IT" sz="1800" spc="-1" strike="noStrike">
                <a:solidFill>
                  <a:srgbClr val="19191a"/>
                </a:solidFill>
                <a:latin typeface="Titillium Web"/>
                <a:ea typeface="NSimSun"/>
              </a:rPr>
              <a:t> per </a:t>
            </a:r>
            <a:r>
              <a:rPr b="1" lang="it-IT" sz="1800" spc="-1" strike="noStrike">
                <a:solidFill>
                  <a:srgbClr val="19191a"/>
                </a:solidFill>
                <a:latin typeface="Titillium Web"/>
                <a:ea typeface="NSimSun"/>
              </a:rPr>
              <a:t>cause dipendenti dall'attività del gestore</a:t>
            </a:r>
            <a:r>
              <a:rPr b="0" lang="it-IT" sz="1800" spc="-1" strike="noStrike">
                <a:solidFill>
                  <a:srgbClr val="19191a"/>
                </a:solidFill>
                <a:latin typeface="Titillium Web"/>
                <a:ea typeface="NSimSun"/>
              </a:rPr>
              <a:t>, l'ente adotta un </a:t>
            </a:r>
            <a:r>
              <a:rPr b="1" lang="it-IT" sz="1800" spc="-1" strike="noStrike">
                <a:solidFill>
                  <a:srgbClr val="19191a"/>
                </a:solidFill>
                <a:latin typeface="Titillium Web"/>
                <a:ea typeface="NSimSun"/>
              </a:rPr>
              <a:t>atto di indirizzo</a:t>
            </a:r>
            <a:r>
              <a:rPr b="0" lang="it-IT" sz="1800" spc="-1" strike="noStrike">
                <a:solidFill>
                  <a:srgbClr val="19191a"/>
                </a:solidFill>
                <a:latin typeface="Titillium Web"/>
                <a:ea typeface="NSimSun"/>
              </a:rPr>
              <a:t>, </a:t>
            </a:r>
            <a:r>
              <a:rPr b="1" lang="it-IT" sz="1800" spc="-1" strike="noStrike">
                <a:solidFill>
                  <a:srgbClr val="19191a"/>
                </a:solidFill>
                <a:latin typeface="Titillium Web"/>
                <a:ea typeface="NSimSun"/>
              </a:rPr>
              <a:t>allegato alla ricognizione</a:t>
            </a:r>
            <a:r>
              <a:rPr b="0" lang="it-IT" sz="1800" spc="-1" strike="noStrike">
                <a:solidFill>
                  <a:srgbClr val="19191a"/>
                </a:solidFill>
                <a:latin typeface="Titillium Web"/>
                <a:ea typeface="NSimSun"/>
              </a:rPr>
              <a:t>.</a:t>
            </a:r>
            <a:endParaRPr b="0" lang="it-IT" sz="1800" spc="-1" strike="noStrike">
              <a:solidFill>
                <a:srgbClr val="000000"/>
              </a:solidFill>
              <a:latin typeface="Arial"/>
            </a:endParaRPr>
          </a:p>
          <a:p>
            <a:pPr defTabSz="914400">
              <a:lnSpc>
                <a:spcPct val="115000"/>
              </a:lnSpc>
              <a:spcAft>
                <a:spcPts val="1001"/>
              </a:spcAft>
            </a:pPr>
            <a:r>
              <a:rPr b="0" lang="it-IT" sz="1800" spc="-1" strike="noStrike">
                <a:solidFill>
                  <a:srgbClr val="19191a"/>
                </a:solidFill>
                <a:highlight>
                  <a:srgbClr val="ffff00"/>
                </a:highlight>
                <a:latin typeface="Titillium Web"/>
                <a:ea typeface="NSimSun"/>
              </a:rPr>
              <a:t>È una valutazione unilaterale dell’ente?</a:t>
            </a:r>
            <a:endParaRPr b="0" lang="it-IT" sz="1800" spc="-1" strike="noStrike">
              <a:solidFill>
                <a:srgbClr val="000000"/>
              </a:solidFill>
              <a:latin typeface="Arial"/>
            </a:endParaRPr>
          </a:p>
          <a:p>
            <a:pPr defTabSz="914400">
              <a:lnSpc>
                <a:spcPct val="115000"/>
              </a:lnSpc>
              <a:spcAft>
                <a:spcPts val="1001"/>
              </a:spcAft>
            </a:pPr>
            <a:r>
              <a:rPr b="0" lang="it-IT" sz="1800" spc="-1" strike="noStrike">
                <a:solidFill>
                  <a:srgbClr val="19191a"/>
                </a:solidFill>
                <a:highlight>
                  <a:srgbClr val="ffff00"/>
                </a:highlight>
                <a:latin typeface="Titillium Web"/>
                <a:ea typeface="NSimSun"/>
              </a:rPr>
              <a:t>L’atto di indirizzo non potrà in ogni caso prevedere obblighi diversi dal contratto di servizio sottoscritto</a:t>
            </a:r>
            <a:endParaRPr b="0" lang="it-IT" sz="1800" spc="-1" strike="noStrike">
              <a:solidFill>
                <a:srgbClr val="000000"/>
              </a:solidFill>
              <a:latin typeface="Arial"/>
            </a:endParaRPr>
          </a:p>
          <a:p>
            <a:pPr defTabSz="914400">
              <a:lnSpc>
                <a:spcPct val="115000"/>
              </a:lnSpc>
              <a:spcAft>
                <a:spcPts val="1001"/>
              </a:spcAft>
            </a:pPr>
            <a:r>
              <a:rPr b="0" lang="it-IT" sz="1800" spc="-1" strike="noStrike">
                <a:solidFill>
                  <a:srgbClr val="19191a"/>
                </a:solidFill>
                <a:highlight>
                  <a:srgbClr val="ffff00"/>
                </a:highlight>
                <a:latin typeface="Titillium Web"/>
                <a:ea typeface="NSimSun"/>
              </a:rPr>
              <a:t>I comuni con popolazione inferiore a 5.000 abitanti non sono tenuti a fare atto indirizzo?</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3" name="PlaceHolder 1"/>
          <p:cNvSpPr>
            <a:spLocks noGrp="1"/>
          </p:cNvSpPr>
          <p:nvPr>
            <p:ph type="title"/>
          </p:nvPr>
        </p:nvSpPr>
        <p:spPr>
          <a:xfrm>
            <a:off x="677160" y="609480"/>
            <a:ext cx="8596440" cy="1320480"/>
          </a:xfrm>
          <a:prstGeom prst="rect">
            <a:avLst/>
          </a:prstGeom>
          <a:noFill/>
          <a:ln w="0">
            <a:noFill/>
          </a:ln>
        </p:spPr>
        <p:txBody>
          <a:bodyPr lIns="91440" rIns="91440" tIns="45720" bIns="45720" anchor="b">
            <a:noAutofit/>
          </a:bodyPr>
          <a:p>
            <a:pPr indent="0" defTabSz="914400">
              <a:lnSpc>
                <a:spcPct val="90000"/>
              </a:lnSpc>
              <a:buNone/>
            </a:pPr>
            <a:r>
              <a:rPr b="1" lang="it-IT" sz="4400" spc="-1" strike="noStrike">
                <a:solidFill>
                  <a:schemeClr val="dk1"/>
                </a:solidFill>
                <a:latin typeface="Trebuchet MS"/>
              </a:rPr>
              <a:t>Contenuto dell’atto di indirizzo</a:t>
            </a:r>
            <a:br>
              <a:rPr sz="4400"/>
            </a:br>
            <a:endParaRPr b="0" lang="it-IT" sz="4400" spc="-1" strike="noStrike">
              <a:solidFill>
                <a:schemeClr val="dk1"/>
              </a:solidFill>
              <a:latin typeface="Trebuchet MS"/>
            </a:endParaRPr>
          </a:p>
        </p:txBody>
      </p:sp>
      <p:sp>
        <p:nvSpPr>
          <p:cNvPr id="574" name="CasellaDiTesto 3"/>
          <p:cNvSpPr/>
          <p:nvPr/>
        </p:nvSpPr>
        <p:spPr>
          <a:xfrm>
            <a:off x="554040" y="1631520"/>
            <a:ext cx="8596440" cy="4382280"/>
          </a:xfrm>
          <a:prstGeom prst="rect">
            <a:avLst/>
          </a:prstGeom>
          <a:noFill/>
          <a:ln w="0">
            <a:noFill/>
          </a:ln>
        </p:spPr>
        <p:style>
          <a:lnRef idx="0"/>
          <a:fillRef idx="0"/>
          <a:effectRef idx="0"/>
          <a:fontRef idx="minor"/>
        </p:style>
        <p:txBody>
          <a:bodyPr lIns="90000" rIns="90000" tIns="45000" bIns="45000" anchor="t">
            <a:spAutoFit/>
          </a:bodyPr>
          <a:p>
            <a:pPr defTabSz="914400">
              <a:lnSpc>
                <a:spcPct val="115000"/>
              </a:lnSpc>
              <a:spcAft>
                <a:spcPts val="1001"/>
              </a:spcAft>
            </a:pPr>
            <a:r>
              <a:rPr b="0" lang="it-IT" sz="1800" spc="-1" strike="noStrike">
                <a:solidFill>
                  <a:srgbClr val="19191a"/>
                </a:solidFill>
                <a:latin typeface="Titillium Web"/>
                <a:ea typeface="NSimSun"/>
              </a:rPr>
              <a:t>Prevede l’elaborazione a carico del gestore, </a:t>
            </a:r>
            <a:r>
              <a:rPr b="1" lang="it-IT" sz="1800" spc="-1" strike="noStrike">
                <a:solidFill>
                  <a:srgbClr val="19191a"/>
                </a:solidFill>
                <a:latin typeface="Titillium Web"/>
                <a:ea typeface="NSimSun"/>
              </a:rPr>
              <a:t>entro il termine massimo di tre mesi</a:t>
            </a:r>
            <a:r>
              <a:rPr b="0" lang="it-IT" sz="1800" spc="-1" strike="noStrike">
                <a:solidFill>
                  <a:srgbClr val="19191a"/>
                </a:solidFill>
                <a:latin typeface="Titillium Web"/>
                <a:ea typeface="NSimSun"/>
              </a:rPr>
              <a:t>, di un </a:t>
            </a:r>
            <a:r>
              <a:rPr b="1" lang="it-IT" sz="1800" spc="-1" strike="noStrike">
                <a:solidFill>
                  <a:srgbClr val="19191a"/>
                </a:solidFill>
                <a:latin typeface="Titillium Web"/>
                <a:ea typeface="NSimSun"/>
              </a:rPr>
              <a:t>piano per intraprendere le necessarie misure correttive</a:t>
            </a:r>
            <a:r>
              <a:rPr b="0" lang="it-IT" sz="1800" spc="-1" strike="noStrike">
                <a:solidFill>
                  <a:srgbClr val="19191a"/>
                </a:solidFill>
                <a:latin typeface="Titillium Web"/>
                <a:ea typeface="NSimSun"/>
              </a:rPr>
              <a:t>, che include un </a:t>
            </a:r>
            <a:r>
              <a:rPr b="1" lang="it-IT" sz="1800" spc="-1" strike="noStrike">
                <a:solidFill>
                  <a:srgbClr val="19191a"/>
                </a:solidFill>
                <a:latin typeface="Titillium Web"/>
                <a:ea typeface="NSimSun"/>
              </a:rPr>
              <a:t>cronoprogramma di azioni</a:t>
            </a:r>
            <a:r>
              <a:rPr b="0" lang="it-IT" sz="1800" spc="-1" strike="noStrike">
                <a:solidFill>
                  <a:srgbClr val="19191a"/>
                </a:solidFill>
                <a:latin typeface="Titillium Web"/>
                <a:ea typeface="NSimSun"/>
              </a:rPr>
              <a:t> per </a:t>
            </a:r>
            <a:endParaRPr b="0" lang="it-IT" sz="1800" spc="-1" strike="noStrike">
              <a:solidFill>
                <a:srgbClr val="000000"/>
              </a:solidFill>
              <a:latin typeface="Arial"/>
            </a:endParaRPr>
          </a:p>
          <a:p>
            <a:pPr marL="343080" indent="-343080" defTabSz="914400">
              <a:lnSpc>
                <a:spcPct val="115000"/>
              </a:lnSpc>
              <a:spcAft>
                <a:spcPts val="1001"/>
              </a:spcAft>
              <a:buClr>
                <a:srgbClr val="19191a"/>
              </a:buClr>
              <a:buFont typeface="Symbol"/>
              <a:buChar char=""/>
            </a:pPr>
            <a:r>
              <a:rPr b="0" lang="it-IT" sz="1800" spc="-1" strike="noStrike">
                <a:solidFill>
                  <a:srgbClr val="19191a"/>
                </a:solidFill>
                <a:latin typeface="Titillium Web"/>
                <a:ea typeface="NSimSun"/>
              </a:rPr>
              <a:t>il ripristino e il miglioramento della qualità del servizio,</a:t>
            </a:r>
            <a:endParaRPr b="0" lang="it-IT" sz="1800" spc="-1" strike="noStrike">
              <a:solidFill>
                <a:srgbClr val="000000"/>
              </a:solidFill>
              <a:latin typeface="Arial"/>
            </a:endParaRPr>
          </a:p>
          <a:p>
            <a:pPr marL="343080" indent="-343080" defTabSz="914400">
              <a:lnSpc>
                <a:spcPct val="115000"/>
              </a:lnSpc>
              <a:spcAft>
                <a:spcPts val="1001"/>
              </a:spcAft>
              <a:buClr>
                <a:srgbClr val="19191a"/>
              </a:buClr>
              <a:buFont typeface="Symbol"/>
              <a:buChar char=""/>
            </a:pPr>
            <a:r>
              <a:rPr b="0" lang="it-IT" sz="1800" spc="-1" strike="noStrike">
                <a:solidFill>
                  <a:srgbClr val="19191a"/>
                </a:solidFill>
                <a:latin typeface="Titillium Web"/>
                <a:ea typeface="NSimSun"/>
              </a:rPr>
              <a:t>efficientare i costi </a:t>
            </a:r>
            <a:endParaRPr b="0" lang="it-IT" sz="1800" spc="-1" strike="noStrike">
              <a:solidFill>
                <a:srgbClr val="000000"/>
              </a:solidFill>
              <a:latin typeface="Arial"/>
            </a:endParaRPr>
          </a:p>
          <a:p>
            <a:pPr marL="343080" indent="-343080" defTabSz="914400">
              <a:lnSpc>
                <a:spcPct val="115000"/>
              </a:lnSpc>
              <a:spcAft>
                <a:spcPts val="1001"/>
              </a:spcAft>
              <a:buClr>
                <a:srgbClr val="19191a"/>
              </a:buClr>
              <a:buFont typeface="Symbol"/>
              <a:buChar char=""/>
            </a:pPr>
            <a:r>
              <a:rPr b="0" lang="it-IT" sz="1800" spc="-1" strike="noStrike">
                <a:solidFill>
                  <a:srgbClr val="19191a"/>
                </a:solidFill>
                <a:latin typeface="Titillium Web"/>
                <a:ea typeface="NSimSun"/>
              </a:rPr>
              <a:t>per ripianare le eventuali perdite. </a:t>
            </a:r>
            <a:endParaRPr b="0" lang="it-IT" sz="1800" spc="-1" strike="noStrike">
              <a:solidFill>
                <a:srgbClr val="000000"/>
              </a:solidFill>
              <a:latin typeface="Arial"/>
            </a:endParaRPr>
          </a:p>
          <a:p>
            <a:pPr defTabSz="914400">
              <a:lnSpc>
                <a:spcPct val="115000"/>
              </a:lnSpc>
              <a:spcAft>
                <a:spcPts val="1001"/>
              </a:spcAft>
            </a:pPr>
            <a:r>
              <a:rPr b="0" lang="it-IT" sz="1800" spc="-1" strike="noStrike">
                <a:solidFill>
                  <a:srgbClr val="19191a"/>
                </a:solidFill>
                <a:latin typeface="Titillium Web"/>
                <a:ea typeface="NSimSun"/>
              </a:rPr>
              <a:t>L'atto di indirizzo e il piano sono trasmessi all'Autorità nazionale anticorruzione (ANAC) che provvede a pubblicarli sul portale telematico. L'Autorità garante della concorrenza e del mercato effettua un'attività di monitoraggio sugli atti di indirizzo e sull'efficacia delle misure correttive previste e predispone annualmente una relazione al Governo e alle Camere.</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5" name="CasellaDiTesto 2"/>
          <p:cNvSpPr/>
          <p:nvPr/>
        </p:nvSpPr>
        <p:spPr>
          <a:xfrm>
            <a:off x="636480" y="1290960"/>
            <a:ext cx="8514000" cy="4194000"/>
          </a:xfrm>
          <a:prstGeom prst="rect">
            <a:avLst/>
          </a:prstGeom>
          <a:noFill/>
          <a:ln w="0">
            <a:noFill/>
          </a:ln>
        </p:spPr>
        <p:style>
          <a:lnRef idx="0"/>
          <a:fillRef idx="0"/>
          <a:effectRef idx="0"/>
          <a:fontRef idx="minor"/>
        </p:style>
        <p:txBody>
          <a:bodyPr lIns="90000" rIns="90000" tIns="45000" bIns="45000" anchor="t">
            <a:spAutoFit/>
          </a:bodyPr>
          <a:p>
            <a:pPr defTabSz="914400">
              <a:lnSpc>
                <a:spcPct val="115000"/>
              </a:lnSpc>
              <a:spcAft>
                <a:spcPts val="1001"/>
              </a:spcAft>
            </a:pPr>
            <a:r>
              <a:rPr b="0" lang="it-IT" sz="1800" spc="-1" strike="noStrike">
                <a:solidFill>
                  <a:srgbClr val="19191a"/>
                </a:solidFill>
                <a:highlight>
                  <a:srgbClr val="ffff00"/>
                </a:highlight>
                <a:latin typeface="Titillium Web"/>
                <a:ea typeface="NSimSun"/>
              </a:rPr>
              <a:t>Nel caso in cui il gestore </a:t>
            </a:r>
            <a:r>
              <a:rPr b="1" lang="it-IT" sz="1800" spc="-1" strike="noStrike">
                <a:solidFill>
                  <a:srgbClr val="19191a"/>
                </a:solidFill>
                <a:highlight>
                  <a:srgbClr val="ffff00"/>
                </a:highlight>
                <a:latin typeface="Titillium Web"/>
                <a:ea typeface="NSimSun"/>
              </a:rPr>
              <a:t>non </a:t>
            </a:r>
            <a:r>
              <a:rPr b="0" lang="it-IT" sz="1800" spc="-1" strike="noStrike">
                <a:solidFill>
                  <a:srgbClr val="19191a"/>
                </a:solidFill>
                <a:highlight>
                  <a:srgbClr val="ffff00"/>
                </a:highlight>
                <a:latin typeface="Titillium Web"/>
                <a:ea typeface="NSimSun"/>
              </a:rPr>
              <a:t>sia un soggetto controllato, come si combina tale obbligo con il contratto di servizio</a:t>
            </a:r>
            <a:r>
              <a:rPr b="0" lang="it-IT" sz="1800" spc="-1" strike="noStrike">
                <a:solidFill>
                  <a:srgbClr val="19191a"/>
                </a:solidFill>
                <a:latin typeface="Titillium Web"/>
                <a:ea typeface="NSimSun"/>
              </a:rPr>
              <a:t>?</a:t>
            </a:r>
            <a:endParaRPr b="0" lang="it-IT" sz="1800" spc="-1" strike="noStrike">
              <a:solidFill>
                <a:srgbClr val="000000"/>
              </a:solidFill>
              <a:latin typeface="Arial"/>
            </a:endParaRPr>
          </a:p>
          <a:p>
            <a:pPr defTabSz="914400">
              <a:lnSpc>
                <a:spcPct val="115000"/>
              </a:lnSpc>
              <a:spcAft>
                <a:spcPts val="1001"/>
              </a:spcAft>
            </a:pPr>
            <a:r>
              <a:rPr b="0" lang="it-IT" sz="1800" spc="-1" strike="noStrike">
                <a:solidFill>
                  <a:srgbClr val="19191a"/>
                </a:solidFill>
                <a:highlight>
                  <a:srgbClr val="ffff00"/>
                </a:highlight>
                <a:latin typeface="Titillium Web"/>
                <a:ea typeface="NSimSun"/>
              </a:rPr>
              <a:t>Le perdite potrebbero scaturire anche dalla gestione di altri servizi o di servizi ad utenti diversi</a:t>
            </a:r>
            <a:endParaRPr b="0" lang="it-IT" sz="1800" spc="-1" strike="noStrike">
              <a:solidFill>
                <a:srgbClr val="000000"/>
              </a:solidFill>
              <a:latin typeface="Arial"/>
            </a:endParaRPr>
          </a:p>
          <a:p>
            <a:pPr defTabSz="914400">
              <a:lnSpc>
                <a:spcPct val="115000"/>
              </a:lnSpc>
              <a:spcAft>
                <a:spcPts val="1001"/>
              </a:spcAft>
            </a:pPr>
            <a:r>
              <a:rPr b="0" lang="it-IT" sz="1800" spc="-1" strike="noStrike">
                <a:solidFill>
                  <a:srgbClr val="19191a"/>
                </a:solidFill>
                <a:highlight>
                  <a:srgbClr val="ffff00"/>
                </a:highlight>
                <a:latin typeface="Titillium Web"/>
                <a:ea typeface="NSimSun"/>
              </a:rPr>
              <a:t>Nel caso di società partecipata, il Cda approva tale atto di azioni correttive? E negli altri casi?</a:t>
            </a:r>
            <a:endParaRPr b="0" lang="it-IT" sz="1800" spc="-1" strike="noStrike">
              <a:solidFill>
                <a:srgbClr val="000000"/>
              </a:solidFill>
              <a:latin typeface="Arial"/>
            </a:endParaRPr>
          </a:p>
          <a:p>
            <a:pPr defTabSz="914400">
              <a:lnSpc>
                <a:spcPct val="115000"/>
              </a:lnSpc>
              <a:spcAft>
                <a:spcPts val="1001"/>
              </a:spcAft>
            </a:pPr>
            <a:r>
              <a:rPr b="0" lang="it-IT" sz="1800" spc="-1" strike="noStrike">
                <a:solidFill>
                  <a:srgbClr val="19191a"/>
                </a:solidFill>
                <a:highlight>
                  <a:srgbClr val="ffff00"/>
                </a:highlight>
                <a:latin typeface="Titillium Web"/>
                <a:ea typeface="NSimSun"/>
              </a:rPr>
              <a:t>Esiste una qualche relazione con il piano risanamento/ristrutturazione art 14 Tusp?</a:t>
            </a:r>
            <a:endParaRPr b="0" lang="it-IT" sz="1800" spc="-1" strike="noStrike">
              <a:solidFill>
                <a:srgbClr val="000000"/>
              </a:solidFill>
              <a:latin typeface="Arial"/>
            </a:endParaRPr>
          </a:p>
          <a:p>
            <a:pPr defTabSz="914400">
              <a:lnSpc>
                <a:spcPct val="115000"/>
              </a:lnSpc>
              <a:spcAft>
                <a:spcPts val="1001"/>
              </a:spcAft>
            </a:pPr>
            <a:r>
              <a:rPr b="0" lang="it-IT" sz="1800" spc="-1" strike="noStrike">
                <a:solidFill>
                  <a:srgbClr val="19191a"/>
                </a:solidFill>
                <a:highlight>
                  <a:srgbClr val="ffff00"/>
                </a:highlight>
                <a:latin typeface="Titillium Web"/>
                <a:ea typeface="NSimSun"/>
              </a:rPr>
              <a:t>E se il piano azioni correttive prevede azioni che non sono in linea con il contratto servizio?</a:t>
            </a:r>
            <a:endParaRPr b="0" lang="it-IT" sz="1800" spc="-1" strike="noStrike">
              <a:solidFill>
                <a:srgbClr val="000000"/>
              </a:solidFill>
              <a:latin typeface="Arial"/>
            </a:endParaRPr>
          </a:p>
          <a:p>
            <a:pPr defTabSz="914400">
              <a:lnSpc>
                <a:spcPct val="115000"/>
              </a:lnSpc>
              <a:spcAft>
                <a:spcPts val="1001"/>
              </a:spcAft>
            </a:pPr>
            <a:r>
              <a:rPr b="0" lang="it-IT" sz="1800" spc="-1" strike="noStrike">
                <a:solidFill>
                  <a:srgbClr val="19191a"/>
                </a:solidFill>
                <a:highlight>
                  <a:srgbClr val="ffff00"/>
                </a:highlight>
                <a:latin typeface="Titillium Web"/>
                <a:ea typeface="NSimSun"/>
              </a:rPr>
              <a:t>Gestione del contenzioso?</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6" name="PlaceHolder 1"/>
          <p:cNvSpPr>
            <a:spLocks noGrp="1"/>
          </p:cNvSpPr>
          <p:nvPr>
            <p:ph type="title"/>
          </p:nvPr>
        </p:nvSpPr>
        <p:spPr>
          <a:xfrm>
            <a:off x="677160" y="609480"/>
            <a:ext cx="8596440" cy="1320480"/>
          </a:xfrm>
          <a:prstGeom prst="rect">
            <a:avLst/>
          </a:prstGeom>
          <a:noFill/>
          <a:ln w="0">
            <a:noFill/>
          </a:ln>
        </p:spPr>
        <p:txBody>
          <a:bodyPr lIns="91440" rIns="91440" tIns="45720" bIns="45720" anchor="b">
            <a:normAutofit fontScale="65236"/>
          </a:bodyPr>
          <a:p>
            <a:pPr indent="0" defTabSz="914400">
              <a:lnSpc>
                <a:spcPct val="90000"/>
              </a:lnSpc>
              <a:buNone/>
            </a:pPr>
            <a:r>
              <a:rPr b="1" lang="it-IT" sz="4400" spc="-1" strike="noStrike">
                <a:solidFill>
                  <a:schemeClr val="dk1"/>
                </a:solidFill>
                <a:latin typeface="Trebuchet MS"/>
              </a:rPr>
              <a:t>L'andamento si considera insoddisfacente quando:</a:t>
            </a:r>
            <a:br>
              <a:rPr sz="4400"/>
            </a:br>
            <a:endParaRPr b="0" lang="it-IT" sz="4400" spc="-1" strike="noStrike">
              <a:solidFill>
                <a:schemeClr val="dk1"/>
              </a:solidFill>
              <a:latin typeface="Trebuchet MS"/>
            </a:endParaRPr>
          </a:p>
        </p:txBody>
      </p:sp>
      <p:sp>
        <p:nvSpPr>
          <p:cNvPr id="577" name="CasellaDiTesto 3"/>
          <p:cNvSpPr/>
          <p:nvPr/>
        </p:nvSpPr>
        <p:spPr>
          <a:xfrm>
            <a:off x="582840" y="2044080"/>
            <a:ext cx="9190080" cy="3932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it-IT" sz="2800" spc="-1" strike="noStrike">
                <a:solidFill>
                  <a:schemeClr val="dk1"/>
                </a:solidFill>
                <a:latin typeface="Trebuchet MS"/>
              </a:rPr>
              <a:t>a) il gestore ha registrato </a:t>
            </a:r>
            <a:r>
              <a:rPr b="0" lang="it-IT" sz="2800" spc="-1" strike="noStrike" u="sng">
                <a:solidFill>
                  <a:schemeClr val="dk1"/>
                </a:solidFill>
                <a:uFillTx/>
                <a:latin typeface="Trebuchet MS"/>
              </a:rPr>
              <a:t>perdite significative negli ultimi due esercizi</a:t>
            </a:r>
            <a:r>
              <a:rPr b="0" lang="it-IT" sz="2800" spc="-1" strike="noStrike">
                <a:solidFill>
                  <a:schemeClr val="dk1"/>
                </a:solidFill>
                <a:latin typeface="Trebuchet MS"/>
              </a:rPr>
              <a:t> tali da compromettere le condizioni di equilibrio economico-finanziario;</a:t>
            </a:r>
            <a:endParaRPr b="0" lang="it-IT" sz="2800" spc="-1" strike="noStrike">
              <a:solidFill>
                <a:srgbClr val="000000"/>
              </a:solidFill>
              <a:latin typeface="Arial"/>
            </a:endParaRPr>
          </a:p>
          <a:p>
            <a:pPr defTabSz="914400">
              <a:lnSpc>
                <a:spcPct val="100000"/>
              </a:lnSpc>
            </a:pPr>
            <a:r>
              <a:rPr b="0" lang="it-IT" sz="2800" spc="-1" strike="noStrike">
                <a:solidFill>
                  <a:schemeClr val="dk1"/>
                </a:solidFill>
                <a:latin typeface="Trebuchet MS"/>
              </a:rPr>
              <a:t>b) </a:t>
            </a:r>
            <a:r>
              <a:rPr b="0" lang="it-IT" sz="2800" spc="-1" strike="noStrike" u="sng">
                <a:solidFill>
                  <a:schemeClr val="dk1"/>
                </a:solidFill>
                <a:uFillTx/>
                <a:latin typeface="Trebuchet MS"/>
              </a:rPr>
              <a:t>i risultati gestionali risultano significativamente insufficienti</a:t>
            </a:r>
            <a:r>
              <a:rPr b="0" lang="it-IT" sz="2800" spc="-1" strike="noStrike">
                <a:solidFill>
                  <a:schemeClr val="dk1"/>
                </a:solidFill>
                <a:latin typeface="Trebuchet MS"/>
              </a:rPr>
              <a:t> rispetto agli obiettivi contrattuali prefissati;</a:t>
            </a:r>
            <a:endParaRPr b="0" lang="it-IT" sz="2800" spc="-1" strike="noStrike">
              <a:solidFill>
                <a:srgbClr val="000000"/>
              </a:solidFill>
              <a:latin typeface="Arial"/>
            </a:endParaRPr>
          </a:p>
          <a:p>
            <a:pPr defTabSz="914400">
              <a:lnSpc>
                <a:spcPct val="100000"/>
              </a:lnSpc>
            </a:pPr>
            <a:r>
              <a:rPr b="0" lang="it-IT" sz="2800" spc="-1" strike="noStrike">
                <a:solidFill>
                  <a:schemeClr val="dk1"/>
                </a:solidFill>
                <a:latin typeface="Trebuchet MS"/>
              </a:rPr>
              <a:t>c) </a:t>
            </a:r>
            <a:r>
              <a:rPr b="0" lang="it-IT" sz="2800" spc="-1" strike="noStrike" u="sng">
                <a:solidFill>
                  <a:schemeClr val="dk1"/>
                </a:solidFill>
                <a:uFillTx/>
                <a:latin typeface="Trebuchet MS"/>
              </a:rPr>
              <a:t>almeno due indicatori di qualità del servizio erogato risultano significativamente inferiori</a:t>
            </a:r>
            <a:r>
              <a:rPr b="0" lang="it-IT" sz="2800" spc="-1" strike="noStrike">
                <a:solidFill>
                  <a:schemeClr val="dk1"/>
                </a:solidFill>
                <a:latin typeface="Trebuchet MS"/>
              </a:rPr>
              <a:t> agli indicatori e ai livelli minimi di qualità dei servizi.</a:t>
            </a:r>
            <a:endParaRPr b="0" lang="it-IT"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8" name="CasellaDiTesto 2"/>
          <p:cNvSpPr/>
          <p:nvPr/>
        </p:nvSpPr>
        <p:spPr>
          <a:xfrm>
            <a:off x="351720" y="1702080"/>
            <a:ext cx="8146440" cy="279828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15000"/>
              </a:lnSpc>
              <a:spcAft>
                <a:spcPts val="1001"/>
              </a:spcAft>
            </a:pPr>
            <a:r>
              <a:rPr b="0" lang="it-IT" sz="2000" spc="-1" strike="noStrike">
                <a:solidFill>
                  <a:schemeClr val="dk1"/>
                </a:solidFill>
                <a:latin typeface="Arial"/>
                <a:ea typeface="NSimSun"/>
              </a:rPr>
              <a:t>In caso di grave inadempimento da parte del gestore nell'attuazione del piano, si applica l'articolo 27, comma 3, Dlgs 201/2022:</a:t>
            </a:r>
            <a:endParaRPr b="0" lang="it-IT" sz="2000" spc="-1" strike="noStrike">
              <a:solidFill>
                <a:srgbClr val="000000"/>
              </a:solidFill>
              <a:latin typeface="Arial"/>
            </a:endParaRPr>
          </a:p>
          <a:p>
            <a:pPr algn="just" defTabSz="914400">
              <a:lnSpc>
                <a:spcPct val="115000"/>
              </a:lnSpc>
              <a:spcAft>
                <a:spcPts val="1001"/>
              </a:spcAft>
            </a:pPr>
            <a:r>
              <a:rPr b="0" i="1" lang="it-IT" sz="2000" spc="-1" strike="noStrike">
                <a:solidFill>
                  <a:schemeClr val="dk1"/>
                </a:solidFill>
                <a:latin typeface="Arial"/>
                <a:ea typeface="NSimSun"/>
              </a:rPr>
              <a:t>È in ogni caso fatto salvo il potere dell'ente affidante di r</a:t>
            </a:r>
            <a:r>
              <a:rPr b="1" i="1" lang="it-IT" sz="2000" spc="-1" strike="noStrike">
                <a:solidFill>
                  <a:schemeClr val="dk1"/>
                </a:solidFill>
                <a:latin typeface="Arial"/>
                <a:ea typeface="NSimSun"/>
              </a:rPr>
              <a:t>isolvere anticipatamente il rapporto in caso di grave inadempimento agli obblighi di servizio pubblico e alle obbligazioni previste dal contratto di servizio</a:t>
            </a:r>
            <a:r>
              <a:rPr b="0" i="1" lang="it-IT" sz="2000" spc="-1" strike="noStrike">
                <a:solidFill>
                  <a:schemeClr val="dk1"/>
                </a:solidFill>
                <a:latin typeface="Arial"/>
                <a:ea typeface="NSimSun"/>
              </a:rPr>
              <a:t>. </a:t>
            </a:r>
            <a:endParaRPr b="0" lang="it-IT" sz="2000" spc="-1" strike="noStrike">
              <a:solidFill>
                <a:srgbClr val="000000"/>
              </a:solidFill>
              <a:latin typeface="Arial"/>
            </a:endParaRPr>
          </a:p>
          <a:p>
            <a:pPr algn="just" defTabSz="914400">
              <a:lnSpc>
                <a:spcPct val="115000"/>
              </a:lnSpc>
              <a:spcAft>
                <a:spcPts val="1001"/>
              </a:spcAft>
            </a:pPr>
            <a:r>
              <a:rPr b="0" lang="it-IT" sz="2000" spc="-1" strike="noStrike">
                <a:solidFill>
                  <a:schemeClr val="dk1"/>
                </a:solidFill>
                <a:highlight>
                  <a:srgbClr val="ffff00"/>
                </a:highlight>
                <a:latin typeface="Arial"/>
                <a:ea typeface="NSimSun"/>
              </a:rPr>
              <a:t>Sarebbe importante costruire bene i contratti servizio nuovi</a:t>
            </a:r>
            <a:endParaRPr b="0" lang="it-IT"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9" name="PlaceHolder 1"/>
          <p:cNvSpPr>
            <a:spLocks noGrp="1"/>
          </p:cNvSpPr>
          <p:nvPr>
            <p:ph type="title"/>
          </p:nvPr>
        </p:nvSpPr>
        <p:spPr>
          <a:xfrm>
            <a:off x="677160" y="609480"/>
            <a:ext cx="8596440" cy="1320480"/>
          </a:xfrm>
          <a:prstGeom prst="rect">
            <a:avLst/>
          </a:prstGeom>
          <a:noFill/>
          <a:ln w="0">
            <a:noFill/>
          </a:ln>
        </p:spPr>
        <p:txBody>
          <a:bodyPr lIns="91440" rIns="91440" tIns="45720" bIns="45720" anchor="b">
            <a:noAutofit/>
          </a:bodyPr>
          <a:p>
            <a:pPr indent="0" defTabSz="914400">
              <a:lnSpc>
                <a:spcPct val="90000"/>
              </a:lnSpc>
              <a:buNone/>
            </a:pPr>
            <a:r>
              <a:rPr b="1" lang="it-IT" sz="4400" spc="-1" strike="noStrike">
                <a:solidFill>
                  <a:schemeClr val="dk1"/>
                </a:solidFill>
                <a:latin typeface="Trebuchet MS"/>
              </a:rPr>
              <a:t>Art. 31-bis Sanzioni </a:t>
            </a:r>
            <a:br>
              <a:rPr sz="4400"/>
            </a:br>
            <a:endParaRPr b="0" lang="it-IT" sz="4400" spc="-1" strike="noStrike">
              <a:solidFill>
                <a:schemeClr val="dk1"/>
              </a:solidFill>
              <a:latin typeface="Trebuchet MS"/>
            </a:endParaRPr>
          </a:p>
        </p:txBody>
      </p:sp>
      <p:sp>
        <p:nvSpPr>
          <p:cNvPr id="580" name="CasellaDiTesto 3"/>
          <p:cNvSpPr/>
          <p:nvPr/>
        </p:nvSpPr>
        <p:spPr>
          <a:xfrm>
            <a:off x="762120" y="2160360"/>
            <a:ext cx="8388360" cy="362448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15000"/>
              </a:lnSpc>
              <a:spcAft>
                <a:spcPts val="1001"/>
              </a:spcAft>
            </a:pPr>
            <a:r>
              <a:rPr b="0" lang="it-IT" sz="1800" spc="-1" strike="noStrike">
                <a:solidFill>
                  <a:schemeClr val="dk1"/>
                </a:solidFill>
                <a:latin typeface="Arial"/>
                <a:ea typeface="NSimSun"/>
              </a:rPr>
              <a:t>L'ANAC applica la sanzione amministrativa pecuniaria prevista dall'articolo 20, comma 7 </a:t>
            </a:r>
            <a:r>
              <a:rPr b="0" lang="it-IT" sz="1800" spc="-1" strike="noStrike" u="sng">
                <a:solidFill>
                  <a:schemeClr val="dk1"/>
                </a:solidFill>
                <a:uFillTx/>
                <a:latin typeface="Arial"/>
                <a:ea typeface="NSimSun"/>
              </a:rPr>
              <a:t>(m</a:t>
            </a:r>
            <a:r>
              <a:rPr b="0" lang="it-IT" sz="1800" spc="-1" strike="noStrike" u="sng">
                <a:solidFill>
                  <a:schemeClr val="dk1"/>
                </a:solidFill>
                <a:uFillTx/>
                <a:latin typeface="Trebuchet MS"/>
                <a:ea typeface="NSimSun"/>
              </a:rPr>
              <a:t>inimo di euro 5.000, massimo di euro 500.000</a:t>
            </a:r>
            <a:r>
              <a:rPr b="0" lang="it-IT" sz="1800" spc="-1" strike="noStrike">
                <a:solidFill>
                  <a:schemeClr val="dk1"/>
                </a:solidFill>
                <a:latin typeface="Trebuchet MS"/>
                <a:ea typeface="NSimSun"/>
              </a:rPr>
              <a:t>),</a:t>
            </a:r>
            <a:r>
              <a:rPr b="0" lang="it-IT" sz="1800" spc="-1" strike="noStrike">
                <a:solidFill>
                  <a:schemeClr val="dk1"/>
                </a:solidFill>
                <a:latin typeface="Arial"/>
                <a:ea typeface="NSimSun"/>
              </a:rPr>
              <a:t> del testo unico in materia di società a partecipazione pubblica, di cui al </a:t>
            </a:r>
            <a:r>
              <a:rPr b="0" lang="it-IT" sz="1800" spc="-1" strike="noStrike">
                <a:solidFill>
                  <a:srgbClr val="99ca3c"/>
                </a:solidFill>
                <a:latin typeface="Arial"/>
                <a:ea typeface="NSimSun"/>
                <a:hlinkClick r:id="rId1"/>
              </a:rPr>
              <a:t>decreto legislativo 19 agosto 2016, n. 175</a:t>
            </a:r>
            <a:r>
              <a:rPr b="0" lang="it-IT" sz="1800" spc="-1" strike="noStrike">
                <a:solidFill>
                  <a:srgbClr val="000000"/>
                </a:solidFill>
                <a:latin typeface="Arial"/>
                <a:ea typeface="NSimSun"/>
              </a:rPr>
              <a:t>,</a:t>
            </a:r>
            <a:r>
              <a:rPr b="0" lang="it-IT" sz="1800" spc="-1" strike="noStrike">
                <a:solidFill>
                  <a:schemeClr val="dk1"/>
                </a:solidFill>
                <a:latin typeface="Arial"/>
                <a:ea typeface="NSimSun"/>
              </a:rPr>
              <a:t> in caso di:</a:t>
            </a:r>
            <a:endParaRPr b="0" lang="it-IT" sz="1800" spc="-1" strike="noStrike">
              <a:solidFill>
                <a:srgbClr val="000000"/>
              </a:solidFill>
              <a:latin typeface="Arial"/>
            </a:endParaRPr>
          </a:p>
          <a:p>
            <a:pPr algn="just" defTabSz="914400">
              <a:lnSpc>
                <a:spcPct val="115000"/>
              </a:lnSpc>
              <a:spcAft>
                <a:spcPts val="1001"/>
              </a:spcAft>
            </a:pPr>
            <a:r>
              <a:rPr b="0" lang="it-IT" sz="1800" spc="-1" strike="noStrike">
                <a:solidFill>
                  <a:schemeClr val="dk1"/>
                </a:solidFill>
                <a:latin typeface="Arial"/>
                <a:ea typeface="NSimSun"/>
              </a:rPr>
              <a:t>a) mancata adozione da parte dell'ente locale della relazione di cui all'articolo 30, comma 2;</a:t>
            </a:r>
            <a:endParaRPr b="0" lang="it-IT" sz="1800" spc="-1" strike="noStrike">
              <a:solidFill>
                <a:srgbClr val="000000"/>
              </a:solidFill>
              <a:latin typeface="Arial"/>
            </a:endParaRPr>
          </a:p>
          <a:p>
            <a:pPr algn="just" defTabSz="914400">
              <a:lnSpc>
                <a:spcPct val="115000"/>
              </a:lnSpc>
              <a:spcAft>
                <a:spcPts val="1001"/>
              </a:spcAft>
            </a:pPr>
            <a:r>
              <a:rPr b="0" lang="it-IT" sz="1800" spc="-1" strike="noStrike">
                <a:solidFill>
                  <a:schemeClr val="dk1"/>
                </a:solidFill>
                <a:latin typeface="Arial"/>
                <a:ea typeface="NSimSun"/>
              </a:rPr>
              <a:t>b) mancata pubblicazione della relazione di cui all'articolo 30, comma 2, nel sito internet istituzionale dell'ente affidante ai sensi dell'articolo 31, comma 2;</a:t>
            </a:r>
            <a:endParaRPr b="0" lang="it-IT" sz="1800" spc="-1" strike="noStrike">
              <a:solidFill>
                <a:srgbClr val="000000"/>
              </a:solidFill>
              <a:latin typeface="Arial"/>
            </a:endParaRPr>
          </a:p>
          <a:p>
            <a:pPr algn="just" defTabSz="914400">
              <a:lnSpc>
                <a:spcPct val="115000"/>
              </a:lnSpc>
              <a:spcAft>
                <a:spcPts val="1001"/>
              </a:spcAft>
            </a:pPr>
            <a:r>
              <a:rPr b="0" lang="it-IT" sz="1800" spc="-1" strike="noStrike">
                <a:solidFill>
                  <a:schemeClr val="dk1"/>
                </a:solidFill>
                <a:latin typeface="Arial"/>
                <a:ea typeface="NSimSun"/>
              </a:rPr>
              <a:t>c</a:t>
            </a:r>
            <a:r>
              <a:rPr b="1" lang="it-IT" sz="1800" spc="-1" strike="noStrike">
                <a:solidFill>
                  <a:schemeClr val="dk1"/>
                </a:solidFill>
                <a:latin typeface="Arial"/>
                <a:ea typeface="NSimSun"/>
              </a:rPr>
              <a:t>) mancata adozione da parte dell'ente locale dell'atto di indirizzo </a:t>
            </a:r>
            <a:r>
              <a:rPr b="0" lang="it-IT" sz="1800" spc="-1" strike="noStrike">
                <a:solidFill>
                  <a:schemeClr val="dk1"/>
                </a:solidFill>
                <a:latin typeface="Arial"/>
                <a:ea typeface="NSimSun"/>
              </a:rPr>
              <a:t>ai sensi dell'articolo 30, comma 1-bis.</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1" name="CasellaDiTesto 2"/>
          <p:cNvSpPr/>
          <p:nvPr/>
        </p:nvSpPr>
        <p:spPr>
          <a:xfrm>
            <a:off x="567000" y="2044080"/>
            <a:ext cx="7922160" cy="198180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15000"/>
              </a:lnSpc>
              <a:spcAft>
                <a:spcPts val="1001"/>
              </a:spcAft>
            </a:pPr>
            <a:r>
              <a:rPr b="0" lang="it-IT" sz="1800" spc="-1" strike="noStrike">
                <a:solidFill>
                  <a:schemeClr val="dk1"/>
                </a:solidFill>
                <a:latin typeface="Arial"/>
                <a:ea typeface="NSimSun"/>
              </a:rPr>
              <a:t>In caso di incompletezza della relazione di cui all'articolo 30, comma 2, tale da non consentirne una compiuta valutazione, l'ANAC comunica all'ente locale interessato il termine perentorio, non superiore a trenta giorni, per le integrazioni ritenute necessarie. Decorso il termine di cui al primo periodo, l'ANAC applica la sanzione amministrativa pecuniaria di cui al comma 1 del citato articolo». </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2" name="PlaceHolder 1"/>
          <p:cNvSpPr>
            <a:spLocks noGrp="1"/>
          </p:cNvSpPr>
          <p:nvPr>
            <p:ph type="title"/>
          </p:nvPr>
        </p:nvSpPr>
        <p:spPr>
          <a:xfrm>
            <a:off x="1063080" y="1591200"/>
            <a:ext cx="8596080" cy="1320120"/>
          </a:xfrm>
          <a:prstGeom prst="rect">
            <a:avLst/>
          </a:prstGeom>
          <a:noFill/>
          <a:ln w="0">
            <a:noFill/>
          </a:ln>
        </p:spPr>
        <p:txBody>
          <a:bodyPr lIns="91440" rIns="91440" tIns="45720" bIns="45720" anchor="t">
            <a:normAutofit fontScale="93422"/>
          </a:bodyPr>
          <a:p>
            <a:pPr indent="0" defTabSz="457200">
              <a:lnSpc>
                <a:spcPct val="100000"/>
              </a:lnSpc>
              <a:buNone/>
              <a:tabLst>
                <a:tab algn="l" pos="0"/>
              </a:tabLst>
            </a:pPr>
            <a:r>
              <a:rPr b="1" lang="it-IT" sz="3600" spc="-1" strike="noStrike">
                <a:solidFill>
                  <a:schemeClr val="accent2">
                    <a:lumMod val="75000"/>
                  </a:schemeClr>
                </a:solidFill>
                <a:latin typeface="Trebuchet MS"/>
              </a:rPr>
              <a:t>I controlli dell’organo di revisione contabile sulla galassia delle partecipate</a:t>
            </a:r>
            <a:endParaRPr b="0" lang="it-IT" sz="3600" spc="-1" strike="noStrike">
              <a:solidFill>
                <a:schemeClr val="dk1"/>
              </a:solidFill>
              <a:latin typeface="Trebuchet MS"/>
            </a:endParaRPr>
          </a:p>
        </p:txBody>
      </p:sp>
      <p:sp>
        <p:nvSpPr>
          <p:cNvPr id="583" name="PlaceHolder 2"/>
          <p:cNvSpPr>
            <a:spLocks noGrp="1"/>
          </p:cNvSpPr>
          <p:nvPr>
            <p:ph/>
          </p:nvPr>
        </p:nvSpPr>
        <p:spPr>
          <a:xfrm>
            <a:off x="996120" y="3838320"/>
            <a:ext cx="8596080" cy="699480"/>
          </a:xfrm>
          <a:prstGeom prst="rect">
            <a:avLst/>
          </a:prstGeom>
          <a:noFill/>
          <a:ln w="0">
            <a:noFill/>
          </a:ln>
        </p:spPr>
        <p:txBody>
          <a:bodyPr lIns="91440" rIns="91440" tIns="45720" bIns="45720" anchor="t">
            <a:normAutofit/>
          </a:bodyPr>
          <a:p>
            <a:pPr indent="0" algn="r" defTabSz="457200">
              <a:lnSpc>
                <a:spcPct val="100000"/>
              </a:lnSpc>
              <a:spcBef>
                <a:spcPts val="1001"/>
              </a:spcBef>
              <a:buNone/>
              <a:tabLst>
                <a:tab algn="l" pos="0"/>
              </a:tabLst>
            </a:pPr>
            <a:r>
              <a:rPr b="1" lang="it-IT" sz="2400" spc="-1" strike="noStrike">
                <a:solidFill>
                  <a:schemeClr val="dk1">
                    <a:lumMod val="75000"/>
                    <a:lumOff val="25000"/>
                  </a:schemeClr>
                </a:solidFill>
                <a:latin typeface="Trebuchet MS"/>
              </a:rPr>
              <a:t>Grazie per l’attenzione</a:t>
            </a:r>
            <a:endParaRPr b="0" lang="it-IT" sz="24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PlaceHolder 1"/>
          <p:cNvSpPr>
            <a:spLocks noGrp="1"/>
          </p:cNvSpPr>
          <p:nvPr>
            <p:ph/>
          </p:nvPr>
        </p:nvSpPr>
        <p:spPr>
          <a:xfrm>
            <a:off x="618120" y="1024200"/>
            <a:ext cx="9120960" cy="5084280"/>
          </a:xfrm>
          <a:prstGeom prst="rect">
            <a:avLst/>
          </a:prstGeom>
          <a:noFill/>
          <a:ln w="0">
            <a:noFill/>
          </a:ln>
        </p:spPr>
        <p:txBody>
          <a:bodyPr lIns="91440" rIns="91440" tIns="45720" bIns="45720" anchor="t">
            <a:normAutofit/>
          </a:bodyPr>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In caso di adozione del piano di razionalizzazione, </a:t>
            </a:r>
            <a:r>
              <a:rPr b="0" lang="it-IT" sz="1800" spc="-1" strike="noStrike">
                <a:solidFill>
                  <a:schemeClr val="dk1">
                    <a:lumMod val="95000"/>
                    <a:lumOff val="5000"/>
                  </a:schemeClr>
                </a:solidFill>
                <a:highlight>
                  <a:srgbClr val="ffff00"/>
                </a:highlight>
                <a:latin typeface="Trebuchet MS"/>
              </a:rPr>
              <a:t>entro il 31 dicembre dell'anno successivo</a:t>
            </a:r>
            <a:r>
              <a:rPr b="0" lang="it-IT" sz="1800" spc="-1" strike="noStrike">
                <a:solidFill>
                  <a:schemeClr val="dk1">
                    <a:lumMod val="95000"/>
                    <a:lumOff val="5000"/>
                  </a:schemeClr>
                </a:solidFill>
                <a:latin typeface="Trebuchet MS"/>
              </a:rPr>
              <a:t> le pubbliche amministrazioni approvano una relazione sull'attuazione del piano, evidenziando i risultati conseguiti, e la trasmettono al Mef e alla Corte dei Conti.</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I piani di riassetto possono prevedere anche la dismissione o l'assegnazione in virtù di operazioni straordinarie delle partecipazioni societarie acquistate anche per espressa previsione normativa. I relativi atti di scioglimento delle società o di alienazione delle partecipazioni sociali sono disciplinati, salvo quanto diversamente disposto nel presente decreto, dalle disposizioni del codice civile e sono compiuti anche in deroga alla previsione normativa originaria riguardante la costituzione della società o l'acquisto della partecipazione.</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1" lang="it-IT" sz="1800" spc="-1" strike="noStrike">
                <a:solidFill>
                  <a:schemeClr val="dk1">
                    <a:lumMod val="95000"/>
                    <a:lumOff val="5000"/>
                  </a:schemeClr>
                </a:solidFill>
                <a:latin typeface="Trebuchet MS"/>
              </a:rPr>
              <a:t>La mancata adozione    da parte degli enti locali comporta la sanzione amministrativa del pagamento di una somma da un minimo di euro 5.000 a un massimo di euro 500.000, salvo il danno eventualmente rilevato in sede di giudizio amministrativo contabile, comminata dalla competente sezione giurisdizionale regionale della Corte dei conti".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5"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rmAutofit fontScale="90240"/>
          </a:bodyPr>
          <a:p>
            <a:pPr indent="0" defTabSz="457200">
              <a:lnSpc>
                <a:spcPct val="100000"/>
              </a:lnSpc>
              <a:buNone/>
              <a:tabLst>
                <a:tab algn="l" pos="0"/>
              </a:tabLst>
            </a:pPr>
            <a:r>
              <a:rPr b="1" lang="it-IT" sz="3600" spc="-1" strike="noStrike">
                <a:solidFill>
                  <a:schemeClr val="accent2">
                    <a:lumMod val="50000"/>
                  </a:schemeClr>
                </a:solidFill>
                <a:latin typeface="Trebuchet MS"/>
              </a:rPr>
              <a:t>La revisione straordinaria delle partecipate</a:t>
            </a:r>
            <a:br>
              <a:rPr sz="3600"/>
            </a:br>
            <a:endParaRPr b="0" lang="it-IT" sz="3600" spc="-1" strike="noStrike">
              <a:solidFill>
                <a:schemeClr val="dk1"/>
              </a:solidFill>
              <a:latin typeface="Trebuchet MS"/>
            </a:endParaRPr>
          </a:p>
        </p:txBody>
      </p:sp>
      <p:sp>
        <p:nvSpPr>
          <p:cNvPr id="366" name="PlaceHolder 2"/>
          <p:cNvSpPr>
            <a:spLocks noGrp="1"/>
          </p:cNvSpPr>
          <p:nvPr>
            <p:ph/>
          </p:nvPr>
        </p:nvSpPr>
        <p:spPr>
          <a:xfrm>
            <a:off x="677160" y="1551960"/>
            <a:ext cx="8596080" cy="4488840"/>
          </a:xfrm>
          <a:prstGeom prst="rect">
            <a:avLst/>
          </a:prstGeom>
          <a:noFill/>
          <a:ln w="0">
            <a:noFill/>
          </a:ln>
        </p:spPr>
        <p:txBody>
          <a:bodyPr lIns="91440" rIns="91440" tIns="45720" bIns="45720" anchor="t">
            <a:normAutofit/>
          </a:bodyPr>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Le partecipazioni detenute, direttamente o indirettamente, dalle amministrazioni pubbliche alla data di entrata in vigore del Tusp (2017) in società non riconducibili ad alcuna delle categorie di cui all'articolo 4, ovvero che non soddisfano i requisiti di cui all'articolo 5, commi 1 e 2, o che ricadono in una delle ipotesi di cui all'articolo 20, comma 2, sono alienate o sono oggetto delle misure di cui all'articolo 20, commi 1 e 2. A tal fine, entro il 30 settembre 2017, ciascuna amministrazione pubblica effettua con provvedimento motivato la ricognizione di tutte le partecipazioni possedute alla data di entrata in vigore del presente decreto, individuando quelle che devono essere alienate.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In caso di mancata adozione dell'atto ricognitivo ovvero di mancata alienazione entro i termini previsti dal comma 4,</a:t>
            </a:r>
            <a:r>
              <a:rPr b="1" lang="it-IT" sz="1800" spc="-1" strike="noStrike">
                <a:solidFill>
                  <a:schemeClr val="dk1">
                    <a:lumMod val="95000"/>
                    <a:lumOff val="5000"/>
                  </a:schemeClr>
                </a:solidFill>
                <a:latin typeface="Trebuchet MS"/>
              </a:rPr>
              <a:t> il socio pubblico non può esercitare i diritti sociali nei confronti della società e, salvo in ogni caso il potere di alienare la partecipazione, la medesima è liquidata in denaro in base ai criteri stabiliti all'articolo 2437-ter, secondo comma, e seguendo il procedimento di cui all'</a:t>
            </a:r>
            <a:r>
              <a:rPr b="1" lang="it-IT" sz="1800" spc="-1" strike="noStrike" u="sng">
                <a:solidFill>
                  <a:schemeClr val="dk1">
                    <a:lumMod val="75000"/>
                    <a:lumOff val="25000"/>
                  </a:schemeClr>
                </a:solidFill>
                <a:uFillTx/>
                <a:latin typeface="Trebuchet MS"/>
                <a:hlinkClick r:id="rId1"/>
              </a:rPr>
              <a:t>articolo 2437-quater del codice civile</a:t>
            </a:r>
            <a:r>
              <a:rPr b="1" lang="it-IT" sz="1800" spc="-1" strike="noStrike">
                <a:solidFill>
                  <a:schemeClr val="dk1">
                    <a:lumMod val="75000"/>
                    <a:lumOff val="25000"/>
                  </a:schemeClr>
                </a:solidFill>
                <a:latin typeface="Trebuchet MS"/>
              </a:rPr>
              <a:t>.</a:t>
            </a:r>
            <a:r>
              <a:rPr b="0" lang="it-IT" sz="1800" spc="-1" strike="noStrike">
                <a:solidFill>
                  <a:schemeClr val="dk1">
                    <a:lumMod val="75000"/>
                    <a:lumOff val="25000"/>
                  </a:schemeClr>
                </a:solidFill>
                <a:latin typeface="Trebuchet MS"/>
              </a:rPr>
              <a:t>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PlaceHolder 1"/>
          <p:cNvSpPr>
            <a:spLocks noGrp="1"/>
          </p:cNvSpPr>
          <p:nvPr>
            <p:ph type="title"/>
          </p:nvPr>
        </p:nvSpPr>
        <p:spPr>
          <a:xfrm>
            <a:off x="3926160" y="609480"/>
            <a:ext cx="5347080" cy="1320120"/>
          </a:xfrm>
          <a:prstGeom prst="rect">
            <a:avLst/>
          </a:prstGeom>
          <a:noFill/>
          <a:ln w="0">
            <a:noFill/>
          </a:ln>
        </p:spPr>
        <p:txBody>
          <a:bodyPr lIns="91440" rIns="91440" tIns="45720" bIns="45720" anchor="t">
            <a:noAutofit/>
          </a:bodyPr>
          <a:p>
            <a:pPr indent="0" defTabSz="457200">
              <a:lnSpc>
                <a:spcPct val="90000"/>
              </a:lnSpc>
              <a:buNone/>
              <a:tabLst>
                <a:tab algn="l" pos="0"/>
              </a:tabLst>
            </a:pPr>
            <a:r>
              <a:rPr b="1" lang="it-IT" sz="3600" spc="-1" strike="noStrike">
                <a:solidFill>
                  <a:schemeClr val="accent2">
                    <a:lumMod val="75000"/>
                  </a:schemeClr>
                </a:solidFill>
                <a:latin typeface="Trebuchet MS"/>
              </a:rPr>
              <a:t>Da ricordare:</a:t>
            </a:r>
            <a:br>
              <a:rPr sz="3600"/>
            </a:br>
            <a:endParaRPr b="0" lang="it-IT" sz="3600" spc="-1" strike="noStrike">
              <a:solidFill>
                <a:schemeClr val="dk1"/>
              </a:solidFill>
              <a:latin typeface="Trebuchet MS"/>
            </a:endParaRPr>
          </a:p>
        </p:txBody>
      </p:sp>
      <p:sp>
        <p:nvSpPr>
          <p:cNvPr id="368" name="PlaceHolder 2"/>
          <p:cNvSpPr>
            <a:spLocks noGrp="1"/>
          </p:cNvSpPr>
          <p:nvPr>
            <p:ph/>
          </p:nvPr>
        </p:nvSpPr>
        <p:spPr>
          <a:xfrm>
            <a:off x="2321640" y="2940840"/>
            <a:ext cx="5781600" cy="2103480"/>
          </a:xfrm>
          <a:prstGeom prst="rect">
            <a:avLst/>
          </a:prstGeom>
          <a:noFill/>
          <a:ln w="0">
            <a:noFill/>
          </a:ln>
        </p:spPr>
        <p:txBody>
          <a:bodyPr lIns="91440" rIns="91440" tIns="45720" bIns="45720" anchor="t">
            <a:normAutofit/>
          </a:bodyPr>
          <a:p>
            <a:pPr marL="343080" indent="-343080" defTabSz="457200">
              <a:lnSpc>
                <a:spcPct val="100000"/>
              </a:lnSpc>
              <a:spcBef>
                <a:spcPts val="1001"/>
              </a:spcBef>
              <a:buClr>
                <a:srgbClr val="90c226"/>
              </a:buClr>
              <a:buSzPct val="80000"/>
              <a:buFont typeface="Wingdings 3" charset="2"/>
              <a:buChar char=""/>
            </a:pPr>
            <a:r>
              <a:rPr b="0" lang="it-IT" sz="2800" spc="-1" strike="noStrike">
                <a:solidFill>
                  <a:schemeClr val="dk1">
                    <a:lumMod val="95000"/>
                    <a:lumOff val="5000"/>
                  </a:schemeClr>
                </a:solidFill>
                <a:latin typeface="Trebuchet MS"/>
              </a:rPr>
              <a:t>motivi per il mantenimento</a:t>
            </a:r>
            <a:endParaRPr b="0" lang="it-IT" sz="28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pPr>
            <a:r>
              <a:rPr b="0" lang="it-IT" sz="2800" spc="-1" strike="noStrike">
                <a:solidFill>
                  <a:schemeClr val="dk1">
                    <a:lumMod val="95000"/>
                    <a:lumOff val="5000"/>
                  </a:schemeClr>
                </a:solidFill>
                <a:latin typeface="Trebuchet MS"/>
              </a:rPr>
              <a:t>controllo</a:t>
            </a:r>
            <a:endParaRPr b="0" lang="it-IT" sz="28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pPr>
            <a:r>
              <a:rPr b="0" lang="it-IT" sz="2800" spc="-1" strike="noStrike">
                <a:solidFill>
                  <a:schemeClr val="dk1">
                    <a:lumMod val="95000"/>
                    <a:lumOff val="5000"/>
                  </a:schemeClr>
                </a:solidFill>
                <a:latin typeface="Trebuchet MS"/>
              </a:rPr>
              <a:t>solo società</a:t>
            </a:r>
            <a:endParaRPr b="0" lang="it-IT" sz="2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pic>
        <p:nvPicPr>
          <p:cNvPr id="369" name="Immagine 4" descr=""/>
          <p:cNvPicPr/>
          <p:nvPr/>
        </p:nvPicPr>
        <p:blipFill>
          <a:blip r:embed="rId1"/>
          <a:stretch/>
        </p:blipFill>
        <p:spPr>
          <a:xfrm>
            <a:off x="1467000" y="717840"/>
            <a:ext cx="1942560" cy="182808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CasellaDiTesto 4"/>
          <p:cNvSpPr/>
          <p:nvPr/>
        </p:nvSpPr>
        <p:spPr>
          <a:xfrm>
            <a:off x="785160" y="975600"/>
            <a:ext cx="8090280" cy="8246160"/>
          </a:xfrm>
          <a:prstGeom prst="rect">
            <a:avLst/>
          </a:prstGeom>
          <a:noFill/>
          <a:ln w="0">
            <a:noFill/>
          </a:ln>
        </p:spPr>
        <p:style>
          <a:lnRef idx="0"/>
          <a:fillRef idx="0"/>
          <a:effectRef idx="0"/>
          <a:fontRef idx="minor"/>
        </p:style>
        <p:txBody>
          <a:bodyPr lIns="90000" rIns="90000" tIns="45000" bIns="45000" anchor="t">
            <a:spAutoFit/>
          </a:bodyPr>
          <a:p>
            <a:pPr algn="ctr" defTabSz="457200">
              <a:lnSpc>
                <a:spcPct val="115000"/>
              </a:lnSpc>
              <a:spcAft>
                <a:spcPts val="1001"/>
              </a:spcAft>
            </a:pPr>
            <a:r>
              <a:rPr b="1" lang="it-IT" sz="2800" spc="-1" strike="noStrike">
                <a:solidFill>
                  <a:schemeClr val="dk1"/>
                </a:solidFill>
                <a:latin typeface="Calibri"/>
                <a:ea typeface="Times New Roman"/>
              </a:rPr>
              <a:t>Il Piano di Razionalizzazione delle Partecipate</a:t>
            </a:r>
            <a:endParaRPr b="0" lang="it-IT" sz="2800" spc="-1" strike="noStrike">
              <a:solidFill>
                <a:srgbClr val="000000"/>
              </a:solidFill>
              <a:latin typeface="Arial"/>
            </a:endParaRPr>
          </a:p>
          <a:p>
            <a:pPr defTabSz="457200">
              <a:lnSpc>
                <a:spcPct val="115000"/>
              </a:lnSpc>
              <a:spcAft>
                <a:spcPts val="1001"/>
              </a:spcAft>
            </a:pPr>
            <a:endParaRPr b="0" lang="it-IT" sz="2400" spc="-1" strike="noStrike">
              <a:solidFill>
                <a:srgbClr val="000000"/>
              </a:solidFill>
              <a:latin typeface="Arial"/>
            </a:endParaRPr>
          </a:p>
          <a:p>
            <a:pPr marL="343080" indent="-343080" defTabSz="457200">
              <a:lnSpc>
                <a:spcPct val="115000"/>
              </a:lnSpc>
              <a:spcAft>
                <a:spcPts val="1001"/>
              </a:spcAft>
              <a:buClr>
                <a:srgbClr val="000000"/>
              </a:buClr>
              <a:buFont typeface="Arial"/>
              <a:buChar char="•"/>
            </a:pPr>
            <a:r>
              <a:rPr b="0" lang="it-IT" sz="2400" spc="-1" strike="noStrike">
                <a:solidFill>
                  <a:schemeClr val="dk1"/>
                </a:solidFill>
                <a:latin typeface="Calibri"/>
                <a:ea typeface="Times New Roman"/>
              </a:rPr>
              <a:t>Ambito: società articolo 4 Tusp</a:t>
            </a:r>
            <a:endParaRPr b="0" lang="it-IT" sz="2400" spc="-1" strike="noStrike">
              <a:solidFill>
                <a:srgbClr val="000000"/>
              </a:solidFill>
              <a:latin typeface="Arial"/>
            </a:endParaRPr>
          </a:p>
          <a:p>
            <a:pPr marL="343080" indent="-343080" defTabSz="457200">
              <a:lnSpc>
                <a:spcPct val="115000"/>
              </a:lnSpc>
              <a:spcAft>
                <a:spcPts val="1001"/>
              </a:spcAft>
              <a:buClr>
                <a:srgbClr val="000000"/>
              </a:buClr>
              <a:buFont typeface="Arial"/>
              <a:buChar char="•"/>
            </a:pPr>
            <a:r>
              <a:rPr b="0" lang="it-IT" sz="2400" spc="-1" strike="noStrike">
                <a:solidFill>
                  <a:schemeClr val="dk1"/>
                </a:solidFill>
                <a:latin typeface="Calibri"/>
                <a:ea typeface="Times New Roman"/>
              </a:rPr>
              <a:t>Livello di partecipazione:</a:t>
            </a:r>
            <a:endParaRPr b="0" lang="it-IT" sz="2400" spc="-1" strike="noStrike">
              <a:solidFill>
                <a:srgbClr val="000000"/>
              </a:solidFill>
              <a:latin typeface="Arial"/>
            </a:endParaRPr>
          </a:p>
          <a:p>
            <a:pPr lvl="1" marL="914400" indent="-457200" defTabSz="457200">
              <a:lnSpc>
                <a:spcPct val="115000"/>
              </a:lnSpc>
              <a:spcAft>
                <a:spcPts val="1001"/>
              </a:spcAft>
              <a:buClr>
                <a:srgbClr val="000000"/>
              </a:buClr>
              <a:buFont typeface="Trebuchet MS"/>
              <a:buAutoNum type="arabicPeriod"/>
            </a:pPr>
            <a:r>
              <a:rPr b="0" lang="it-IT" sz="2400" spc="-1" strike="noStrike">
                <a:solidFill>
                  <a:schemeClr val="dk1"/>
                </a:solidFill>
                <a:latin typeface="Calibri"/>
                <a:ea typeface="Times New Roman"/>
              </a:rPr>
              <a:t> </a:t>
            </a:r>
            <a:r>
              <a:rPr b="0" lang="it-IT" sz="2400" spc="-1" strike="noStrike">
                <a:solidFill>
                  <a:schemeClr val="dk1"/>
                </a:solidFill>
                <a:latin typeface="Calibri"/>
                <a:ea typeface="Times New Roman"/>
              </a:rPr>
              <a:t>Diretto </a:t>
            </a:r>
            <a:endParaRPr b="0" lang="it-IT" sz="2400" spc="-1" strike="noStrike">
              <a:solidFill>
                <a:srgbClr val="000000"/>
              </a:solidFill>
              <a:latin typeface="Arial"/>
            </a:endParaRPr>
          </a:p>
          <a:p>
            <a:pPr lvl="1" marL="914400" indent="-457200" defTabSz="457200">
              <a:lnSpc>
                <a:spcPct val="115000"/>
              </a:lnSpc>
              <a:spcAft>
                <a:spcPts val="1001"/>
              </a:spcAft>
              <a:buClr>
                <a:srgbClr val="000000"/>
              </a:buClr>
              <a:buFont typeface="Trebuchet MS"/>
              <a:buAutoNum type="arabicPeriod"/>
            </a:pPr>
            <a:r>
              <a:rPr b="0" lang="it-IT" sz="2400" spc="-1" strike="noStrike">
                <a:solidFill>
                  <a:schemeClr val="dk1"/>
                </a:solidFill>
                <a:latin typeface="Calibri"/>
                <a:ea typeface="Times New Roman"/>
              </a:rPr>
              <a:t> </a:t>
            </a:r>
            <a:r>
              <a:rPr b="0" lang="it-IT" sz="2400" spc="-1" strike="noStrike">
                <a:solidFill>
                  <a:schemeClr val="dk1"/>
                </a:solidFill>
                <a:latin typeface="Calibri"/>
                <a:ea typeface="Times New Roman"/>
              </a:rPr>
              <a:t>Indiretto</a:t>
            </a:r>
            <a:endParaRPr b="0" lang="it-IT" sz="2400" spc="-1" strike="noStrike">
              <a:solidFill>
                <a:srgbClr val="000000"/>
              </a:solidFill>
              <a:latin typeface="Arial"/>
            </a:endParaRPr>
          </a:p>
          <a:p>
            <a:pPr lvl="1" marL="914400" indent="-457200" defTabSz="457200">
              <a:lnSpc>
                <a:spcPct val="115000"/>
              </a:lnSpc>
              <a:spcAft>
                <a:spcPts val="1001"/>
              </a:spcAft>
              <a:buClr>
                <a:srgbClr val="000000"/>
              </a:buClr>
              <a:buFont typeface="Trebuchet MS"/>
              <a:buAutoNum type="arabicPeriod"/>
            </a:pPr>
            <a:r>
              <a:rPr b="0" lang="it-IT" sz="2400" spc="-1" strike="noStrike">
                <a:solidFill>
                  <a:schemeClr val="dk1"/>
                </a:solidFill>
                <a:latin typeface="Calibri"/>
                <a:ea typeface="Times New Roman"/>
              </a:rPr>
              <a:t> </a:t>
            </a:r>
            <a:r>
              <a:rPr b="0" lang="it-IT" sz="2400" spc="-1" strike="noStrike">
                <a:solidFill>
                  <a:schemeClr val="dk1"/>
                </a:solidFill>
                <a:latin typeface="Calibri"/>
                <a:ea typeface="Times New Roman"/>
              </a:rPr>
              <a:t>Di controllo</a:t>
            </a:r>
            <a:endParaRPr b="0" lang="it-IT" sz="2400" spc="-1" strike="noStrike">
              <a:solidFill>
                <a:srgbClr val="000000"/>
              </a:solidFill>
              <a:latin typeface="Arial"/>
            </a:endParaRPr>
          </a:p>
          <a:p>
            <a:pPr lvl="1" marL="914400" indent="-457200" defTabSz="457200">
              <a:lnSpc>
                <a:spcPct val="115000"/>
              </a:lnSpc>
              <a:spcAft>
                <a:spcPts val="1001"/>
              </a:spcAft>
              <a:buClr>
                <a:srgbClr val="000000"/>
              </a:buClr>
              <a:buFont typeface="Trebuchet MS"/>
              <a:buAutoNum type="arabicPeriod"/>
            </a:pPr>
            <a:r>
              <a:rPr b="0" lang="it-IT" sz="2400" spc="-1" strike="noStrike">
                <a:solidFill>
                  <a:schemeClr val="dk1"/>
                </a:solidFill>
                <a:latin typeface="Calibri"/>
                <a:ea typeface="Times New Roman"/>
              </a:rPr>
              <a:t> </a:t>
            </a:r>
            <a:r>
              <a:rPr b="0" lang="it-IT" sz="2400" spc="-1" strike="noStrike">
                <a:solidFill>
                  <a:schemeClr val="dk1"/>
                </a:solidFill>
                <a:latin typeface="Calibri"/>
                <a:ea typeface="Times New Roman"/>
              </a:rPr>
              <a:t>Non di controllo</a:t>
            </a:r>
            <a:endParaRPr b="0" lang="it-IT" sz="2400" spc="-1" strike="noStrike">
              <a:solidFill>
                <a:srgbClr val="000000"/>
              </a:solidFill>
              <a:latin typeface="Arial"/>
            </a:endParaRPr>
          </a:p>
          <a:p>
            <a:pPr defTabSz="457200">
              <a:lnSpc>
                <a:spcPct val="115000"/>
              </a:lnSpc>
              <a:spcAft>
                <a:spcPts val="1001"/>
              </a:spcAft>
            </a:pPr>
            <a:endParaRPr b="0" lang="it-IT" sz="2400" spc="-1" strike="noStrike">
              <a:solidFill>
                <a:srgbClr val="000000"/>
              </a:solidFill>
              <a:latin typeface="Arial"/>
            </a:endParaRPr>
          </a:p>
          <a:p>
            <a:pPr algn="ctr" defTabSz="457200">
              <a:lnSpc>
                <a:spcPct val="115000"/>
              </a:lnSpc>
              <a:spcAft>
                <a:spcPts val="1001"/>
              </a:spcAft>
            </a:pPr>
            <a:endParaRPr b="0" lang="it-IT" sz="2400" spc="-1" strike="noStrike">
              <a:solidFill>
                <a:srgbClr val="000000"/>
              </a:solidFill>
              <a:latin typeface="Arial"/>
            </a:endParaRPr>
          </a:p>
          <a:p>
            <a:pPr algn="ctr" defTabSz="457200">
              <a:lnSpc>
                <a:spcPct val="115000"/>
              </a:lnSpc>
              <a:spcAft>
                <a:spcPts val="1001"/>
              </a:spcAft>
            </a:pPr>
            <a:endParaRPr b="0" lang="it-IT" sz="2400" spc="-1" strike="noStrike">
              <a:solidFill>
                <a:srgbClr val="000000"/>
              </a:solidFill>
              <a:latin typeface="Arial"/>
            </a:endParaRPr>
          </a:p>
          <a:p>
            <a:pPr algn="ctr" defTabSz="457200">
              <a:lnSpc>
                <a:spcPct val="115000"/>
              </a:lnSpc>
              <a:spcAft>
                <a:spcPts val="1001"/>
              </a:spcAft>
            </a:pPr>
            <a:endParaRPr b="0" lang="it-IT" sz="2400" spc="-1" strike="noStrike">
              <a:solidFill>
                <a:srgbClr val="000000"/>
              </a:solidFill>
              <a:latin typeface="Arial"/>
            </a:endParaRPr>
          </a:p>
          <a:p>
            <a:pPr algn="ctr" defTabSz="457200">
              <a:lnSpc>
                <a:spcPct val="115000"/>
              </a:lnSpc>
              <a:spcAft>
                <a:spcPts val="1001"/>
              </a:spcAft>
            </a:pPr>
            <a:endParaRPr b="0" lang="it-IT" sz="2400" spc="-1" strike="noStrike">
              <a:solidFill>
                <a:srgbClr val="000000"/>
              </a:solidFill>
              <a:latin typeface="Arial"/>
            </a:endParaRPr>
          </a:p>
          <a:p>
            <a:pPr algn="ctr" defTabSz="457200">
              <a:lnSpc>
                <a:spcPct val="115000"/>
              </a:lnSpc>
              <a:spcAft>
                <a:spcPts val="1001"/>
              </a:spcAft>
            </a:pPr>
            <a:endParaRPr b="0" lang="it-IT" sz="2400" spc="-1" strike="noStrike">
              <a:solidFill>
                <a:srgbClr val="000000"/>
              </a:solidFill>
              <a:latin typeface="Arial"/>
            </a:endParaRPr>
          </a:p>
          <a:p>
            <a:pPr algn="ctr" defTabSz="457200">
              <a:lnSpc>
                <a:spcPct val="115000"/>
              </a:lnSpc>
              <a:spcAft>
                <a:spcPts val="1001"/>
              </a:spcAft>
            </a:pPr>
            <a:endParaRPr b="0" lang="it-IT"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 name="PlaceHolder 1"/>
          <p:cNvSpPr>
            <a:spLocks noGrp="1"/>
          </p:cNvSpPr>
          <p:nvPr>
            <p:ph type="title"/>
          </p:nvPr>
        </p:nvSpPr>
        <p:spPr>
          <a:xfrm>
            <a:off x="677160" y="609480"/>
            <a:ext cx="8147160" cy="1320120"/>
          </a:xfrm>
          <a:prstGeom prst="rect">
            <a:avLst/>
          </a:prstGeom>
          <a:noFill/>
          <a:ln w="0">
            <a:noFill/>
          </a:ln>
        </p:spPr>
        <p:txBody>
          <a:bodyPr lIns="91440" rIns="91440" tIns="45720" bIns="45720" anchor="t">
            <a:normAutofit fontScale="80920" lnSpcReduction="10000"/>
          </a:bodyPr>
          <a:p>
            <a:pPr indent="0" defTabSz="457200">
              <a:lnSpc>
                <a:spcPct val="100000"/>
              </a:lnSpc>
              <a:buNone/>
              <a:tabLst>
                <a:tab algn="l" pos="0"/>
              </a:tabLst>
            </a:pPr>
            <a:r>
              <a:rPr b="1" lang="it-IT" sz="3600" spc="-1" strike="noStrike">
                <a:solidFill>
                  <a:schemeClr val="accent2">
                    <a:lumMod val="75000"/>
                  </a:schemeClr>
                </a:solidFill>
                <a:latin typeface="Trebuchet MS"/>
              </a:rPr>
              <a:t>Quali sono le partecipazioni societarie dell’ente locale?</a:t>
            </a:r>
            <a:br>
              <a:rPr sz="3600"/>
            </a:br>
            <a:endParaRPr b="0" lang="it-IT" sz="3600" spc="-1" strike="noStrike">
              <a:solidFill>
                <a:schemeClr val="dk1"/>
              </a:solidFill>
              <a:latin typeface="Trebuchet MS"/>
            </a:endParaRPr>
          </a:p>
        </p:txBody>
      </p:sp>
      <p:sp>
        <p:nvSpPr>
          <p:cNvPr id="372" name="PlaceHolder 2"/>
          <p:cNvSpPr>
            <a:spLocks noGrp="1"/>
          </p:cNvSpPr>
          <p:nvPr>
            <p:ph/>
          </p:nvPr>
        </p:nvSpPr>
        <p:spPr>
          <a:xfrm>
            <a:off x="677160" y="2160720"/>
            <a:ext cx="9279720" cy="3880080"/>
          </a:xfrm>
          <a:prstGeom prst="rect">
            <a:avLst/>
          </a:prstGeom>
          <a:noFill/>
          <a:ln w="0">
            <a:noFill/>
          </a:ln>
        </p:spPr>
        <p:txBody>
          <a:bodyPr lIns="91440" rIns="91440" tIns="45720" bIns="45720" anchor="t">
            <a:normAutofit/>
          </a:bodyPr>
          <a:p>
            <a:pPr indent="0" defTabSz="457200">
              <a:lnSpc>
                <a:spcPct val="100000"/>
              </a:lnSpc>
              <a:spcBef>
                <a:spcPts val="1001"/>
              </a:spcBef>
              <a:buNone/>
              <a:tabLst>
                <a:tab algn="l" pos="0"/>
              </a:tabLst>
            </a:pP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2400" spc="-1" strike="noStrike">
                <a:solidFill>
                  <a:schemeClr val="dk1">
                    <a:lumMod val="95000"/>
                    <a:lumOff val="5000"/>
                  </a:schemeClr>
                </a:solidFill>
                <a:latin typeface="Trebuchet MS"/>
              </a:rPr>
              <a:t>L’articolo 4 Tusp definisce le finalità perseguibili mediante l'acquisizione e la gestione di partecipazioni pubbliche</a:t>
            </a:r>
            <a:endParaRPr b="0" lang="it-IT" sz="2400" spc="-1" strike="noStrike">
              <a:solidFill>
                <a:schemeClr val="dk1"/>
              </a:solidFill>
              <a:latin typeface="Trebuchet MS"/>
            </a:endParaRPr>
          </a:p>
          <a:p>
            <a:pPr indent="0" defTabSz="457200">
              <a:lnSpc>
                <a:spcPct val="100000"/>
              </a:lnSpc>
              <a:spcBef>
                <a:spcPts val="1001"/>
              </a:spcBef>
              <a:buNone/>
              <a:tabLst>
                <a:tab algn="l" pos="0"/>
              </a:tabLst>
            </a:pPr>
            <a:endParaRPr b="0" lang="it-IT" sz="2400" spc="-1" strike="noStrike">
              <a:solidFill>
                <a:schemeClr val="dk1"/>
              </a:solidFill>
              <a:latin typeface="Trebuchet MS"/>
            </a:endParaRPr>
          </a:p>
          <a:p>
            <a:pPr indent="0" defTabSz="457200">
              <a:lnSpc>
                <a:spcPct val="100000"/>
              </a:lnSpc>
              <a:spcBef>
                <a:spcPts val="1001"/>
              </a:spcBef>
              <a:buNone/>
              <a:tabLst>
                <a:tab algn="l" pos="0"/>
              </a:tabLst>
            </a:pPr>
            <a:r>
              <a:rPr b="0" lang="it-IT" sz="2400" spc="-1" strike="noStrike">
                <a:solidFill>
                  <a:schemeClr val="dk1">
                    <a:lumMod val="95000"/>
                    <a:lumOff val="5000"/>
                  </a:schemeClr>
                </a:solidFill>
                <a:latin typeface="Trebuchet MS"/>
              </a:rPr>
              <a:t>Le amministrazioni pubbliche non possono, </a:t>
            </a:r>
            <a:r>
              <a:rPr b="0" lang="it-IT" sz="2400" spc="-1" strike="noStrike" u="sng">
                <a:solidFill>
                  <a:schemeClr val="dk1">
                    <a:lumMod val="95000"/>
                    <a:lumOff val="5000"/>
                  </a:schemeClr>
                </a:solidFill>
                <a:highlight>
                  <a:srgbClr val="ffff00"/>
                </a:highlight>
                <a:uFillTx/>
                <a:latin typeface="Trebuchet MS"/>
              </a:rPr>
              <a:t>direttamente o indirettamente</a:t>
            </a:r>
            <a:r>
              <a:rPr b="0" lang="it-IT" sz="2400" spc="-1" strike="noStrike">
                <a:solidFill>
                  <a:schemeClr val="dk1">
                    <a:lumMod val="95000"/>
                    <a:lumOff val="5000"/>
                  </a:schemeClr>
                </a:solidFill>
                <a:latin typeface="Trebuchet MS"/>
              </a:rPr>
              <a:t>, costituire società aventi per oggetto attività di produzione di beni e servizi </a:t>
            </a:r>
            <a:r>
              <a:rPr b="0" lang="it-IT" sz="2400" spc="-1" strike="noStrike" u="sng">
                <a:solidFill>
                  <a:schemeClr val="dk1">
                    <a:lumMod val="95000"/>
                    <a:lumOff val="5000"/>
                  </a:schemeClr>
                </a:solidFill>
                <a:uFillTx/>
                <a:latin typeface="Trebuchet MS"/>
              </a:rPr>
              <a:t>non strettamente necessarie per il perseguimento delle proprie finalità istituzionali</a:t>
            </a:r>
            <a:r>
              <a:rPr b="0" lang="it-IT" sz="2400" spc="-1" strike="noStrike">
                <a:solidFill>
                  <a:schemeClr val="dk1">
                    <a:lumMod val="95000"/>
                    <a:lumOff val="5000"/>
                  </a:schemeClr>
                </a:solidFill>
                <a:latin typeface="Trebuchet MS"/>
              </a:rPr>
              <a:t>, né acquisire o mantenere partecipazioni</a:t>
            </a:r>
            <a:r>
              <a:rPr b="0" lang="it-IT" sz="2400" spc="-1" strike="noStrike">
                <a:solidFill>
                  <a:schemeClr val="dk1">
                    <a:lumMod val="95000"/>
                    <a:lumOff val="5000"/>
                  </a:schemeClr>
                </a:solidFill>
                <a:highlight>
                  <a:srgbClr val="ffff00"/>
                </a:highlight>
                <a:latin typeface="Trebuchet MS"/>
              </a:rPr>
              <a:t>, anche di minoranza, </a:t>
            </a:r>
            <a:r>
              <a:rPr b="0" lang="it-IT" sz="2400" spc="-1" strike="noStrike">
                <a:solidFill>
                  <a:schemeClr val="dk1">
                    <a:lumMod val="95000"/>
                    <a:lumOff val="5000"/>
                  </a:schemeClr>
                </a:solidFill>
                <a:latin typeface="Trebuchet MS"/>
              </a:rPr>
              <a:t>in tali società.</a:t>
            </a:r>
            <a:endParaRPr b="0" lang="it-IT" sz="2400" spc="-1" strike="noStrike">
              <a:solidFill>
                <a:schemeClr val="dk1"/>
              </a:solidFill>
              <a:latin typeface="Trebuchet MS"/>
            </a:endParaRPr>
          </a:p>
          <a:p>
            <a:pPr indent="0" defTabSz="457200">
              <a:lnSpc>
                <a:spcPct val="100000"/>
              </a:lnSpc>
              <a:spcBef>
                <a:spcPts val="1001"/>
              </a:spcBef>
              <a:buNone/>
              <a:tabLst>
                <a:tab algn="l" pos="0"/>
              </a:tabLst>
            </a:pPr>
            <a:endParaRPr b="0" lang="it-IT" sz="24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CasellaDiTesto 2"/>
          <p:cNvSpPr/>
          <p:nvPr/>
        </p:nvSpPr>
        <p:spPr>
          <a:xfrm>
            <a:off x="905400" y="1819800"/>
            <a:ext cx="8260560" cy="21013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it-IT" sz="6600" spc="-1" strike="noStrike">
                <a:solidFill>
                  <a:schemeClr val="accent2">
                    <a:lumMod val="50000"/>
                  </a:schemeClr>
                </a:solidFill>
                <a:latin typeface="Trebuchet MS"/>
              </a:rPr>
              <a:t>Gli ambiti del controllo</a:t>
            </a:r>
            <a:endParaRPr b="0" lang="it-IT" sz="6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PlaceHolder 1"/>
          <p:cNvSpPr>
            <a:spLocks noGrp="1"/>
          </p:cNvSpPr>
          <p:nvPr>
            <p:ph/>
          </p:nvPr>
        </p:nvSpPr>
        <p:spPr>
          <a:xfrm>
            <a:off x="677160" y="192960"/>
            <a:ext cx="9371880" cy="6282720"/>
          </a:xfrm>
          <a:prstGeom prst="rect">
            <a:avLst/>
          </a:prstGeom>
          <a:noFill/>
          <a:ln w="0">
            <a:noFill/>
          </a:ln>
        </p:spPr>
        <p:txBody>
          <a:bodyPr lIns="91440" rIns="91440" tIns="45720" bIns="45720" anchor="t">
            <a:normAutofit fontScale="93333" lnSpcReduction="10000"/>
          </a:bodyPr>
          <a:p>
            <a:pPr indent="0" defTabSz="457200">
              <a:lnSpc>
                <a:spcPct val="100000"/>
              </a:lnSpc>
              <a:spcBef>
                <a:spcPts val="1001"/>
              </a:spcBef>
              <a:buNone/>
              <a:tabLst>
                <a:tab algn="l" pos="0"/>
              </a:tabLst>
            </a:pP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2000" spc="-1" strike="noStrike">
                <a:solidFill>
                  <a:schemeClr val="dk1">
                    <a:lumMod val="95000"/>
                    <a:lumOff val="5000"/>
                  </a:schemeClr>
                </a:solidFill>
                <a:latin typeface="Trebuchet MS"/>
              </a:rPr>
              <a:t>Nei limiti di cui sopra, le amministrazioni pubbliche possono, direttamente o indirettamente, costituire società e acquisire o mantenere partecipazioni in società esclusivamente per lo svolgimento delle attività sotto indicate:</a:t>
            </a:r>
            <a:endParaRPr b="0" lang="it-IT" sz="20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tabLst>
                <a:tab algn="l" pos="0"/>
              </a:tabLst>
            </a:pPr>
            <a:r>
              <a:rPr b="0" lang="it-IT" sz="2000" spc="-1" strike="noStrike">
                <a:solidFill>
                  <a:schemeClr val="dk1">
                    <a:lumMod val="95000"/>
                    <a:lumOff val="5000"/>
                  </a:schemeClr>
                </a:solidFill>
                <a:latin typeface="Trebuchet MS"/>
              </a:rPr>
              <a:t>a) produzione di un </a:t>
            </a:r>
            <a:r>
              <a:rPr b="1" lang="it-IT" sz="2000" spc="-1" strike="noStrike">
                <a:solidFill>
                  <a:schemeClr val="dk1">
                    <a:lumMod val="95000"/>
                    <a:lumOff val="5000"/>
                  </a:schemeClr>
                </a:solidFill>
                <a:latin typeface="Trebuchet MS"/>
              </a:rPr>
              <a:t>servizio di interesse generale</a:t>
            </a:r>
            <a:r>
              <a:rPr b="0" lang="it-IT" sz="2000" spc="-1" strike="noStrike">
                <a:solidFill>
                  <a:schemeClr val="dk1">
                    <a:lumMod val="95000"/>
                    <a:lumOff val="5000"/>
                  </a:schemeClr>
                </a:solidFill>
                <a:latin typeface="Trebuchet MS"/>
              </a:rPr>
              <a:t>, ivi inclusa la realizzazione e la gestione delle reti e degli impianti funzionali ai servizi medesimi; (Rif Dlgs 201/2022)</a:t>
            </a:r>
            <a:endParaRPr b="0" lang="it-IT" sz="20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tabLst>
                <a:tab algn="l" pos="0"/>
              </a:tabLst>
            </a:pPr>
            <a:r>
              <a:rPr b="0" lang="it-IT" sz="2000" spc="-1" strike="noStrike">
                <a:solidFill>
                  <a:schemeClr val="dk1">
                    <a:lumMod val="95000"/>
                    <a:lumOff val="5000"/>
                  </a:schemeClr>
                </a:solidFill>
                <a:latin typeface="Trebuchet MS"/>
              </a:rPr>
              <a:t>b) progettazione e realizzazione di un'</a:t>
            </a:r>
            <a:r>
              <a:rPr b="1" lang="it-IT" sz="2000" spc="-1" strike="noStrike">
                <a:solidFill>
                  <a:schemeClr val="dk1">
                    <a:lumMod val="95000"/>
                    <a:lumOff val="5000"/>
                  </a:schemeClr>
                </a:solidFill>
                <a:latin typeface="Trebuchet MS"/>
              </a:rPr>
              <a:t>opera pubblica sulla base di un accordo di programma fra amministrazioni pubbliche</a:t>
            </a:r>
            <a:r>
              <a:rPr b="0" lang="it-IT" sz="2000" spc="-1" strike="noStrike">
                <a:solidFill>
                  <a:schemeClr val="dk1">
                    <a:lumMod val="95000"/>
                    <a:lumOff val="5000"/>
                  </a:schemeClr>
                </a:solidFill>
                <a:latin typeface="Trebuchet MS"/>
              </a:rPr>
              <a:t>;</a:t>
            </a:r>
            <a:endParaRPr b="0" lang="it-IT" sz="20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tabLst>
                <a:tab algn="l" pos="0"/>
              </a:tabLst>
            </a:pPr>
            <a:r>
              <a:rPr b="0" lang="it-IT" sz="2000" spc="-1" strike="noStrike">
                <a:solidFill>
                  <a:schemeClr val="dk1">
                    <a:lumMod val="95000"/>
                    <a:lumOff val="5000"/>
                  </a:schemeClr>
                </a:solidFill>
                <a:latin typeface="Trebuchet MS"/>
              </a:rPr>
              <a:t>c) realizzazione e gestione di un'</a:t>
            </a:r>
            <a:r>
              <a:rPr b="1" lang="it-IT" sz="2000" spc="-1" strike="noStrike">
                <a:solidFill>
                  <a:schemeClr val="dk1">
                    <a:lumMod val="95000"/>
                    <a:lumOff val="5000"/>
                  </a:schemeClr>
                </a:solidFill>
                <a:latin typeface="Trebuchet MS"/>
              </a:rPr>
              <a:t>opera pubblica</a:t>
            </a:r>
            <a:r>
              <a:rPr b="0" lang="it-IT" sz="2000" spc="-1" strike="noStrike">
                <a:solidFill>
                  <a:schemeClr val="dk1">
                    <a:lumMod val="95000"/>
                    <a:lumOff val="5000"/>
                  </a:schemeClr>
                </a:solidFill>
                <a:latin typeface="Trebuchet MS"/>
              </a:rPr>
              <a:t> ovvero organizzazione e gestione di un </a:t>
            </a:r>
            <a:r>
              <a:rPr b="1" lang="it-IT" sz="2000" spc="-1" strike="noStrike">
                <a:solidFill>
                  <a:schemeClr val="dk1">
                    <a:lumMod val="95000"/>
                    <a:lumOff val="5000"/>
                  </a:schemeClr>
                </a:solidFill>
                <a:latin typeface="Trebuchet MS"/>
              </a:rPr>
              <a:t>servizio d'interesse generale</a:t>
            </a:r>
            <a:r>
              <a:rPr b="0" lang="it-IT" sz="2000" spc="-1" strike="noStrike">
                <a:solidFill>
                  <a:schemeClr val="dk1">
                    <a:lumMod val="95000"/>
                    <a:lumOff val="5000"/>
                  </a:schemeClr>
                </a:solidFill>
                <a:latin typeface="Trebuchet MS"/>
              </a:rPr>
              <a:t> attraverso un c</a:t>
            </a:r>
            <a:r>
              <a:rPr b="1" lang="it-IT" sz="2000" spc="-1" strike="noStrike">
                <a:solidFill>
                  <a:schemeClr val="dk1">
                    <a:lumMod val="95000"/>
                    <a:lumOff val="5000"/>
                  </a:schemeClr>
                </a:solidFill>
                <a:latin typeface="Trebuchet MS"/>
              </a:rPr>
              <a:t>ontratto di partenariato</a:t>
            </a:r>
            <a:r>
              <a:rPr b="0" lang="it-IT" sz="2000" spc="-1" strike="noStrike">
                <a:solidFill>
                  <a:schemeClr val="dk1">
                    <a:lumMod val="95000"/>
                    <a:lumOff val="5000"/>
                  </a:schemeClr>
                </a:solidFill>
                <a:latin typeface="Trebuchet MS"/>
              </a:rPr>
              <a:t>;</a:t>
            </a:r>
            <a:endParaRPr b="0" lang="it-IT" sz="20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tabLst>
                <a:tab algn="l" pos="0"/>
              </a:tabLst>
            </a:pPr>
            <a:r>
              <a:rPr b="0" lang="it-IT" sz="2000" spc="-1" strike="noStrike">
                <a:solidFill>
                  <a:schemeClr val="dk1">
                    <a:lumMod val="95000"/>
                    <a:lumOff val="5000"/>
                  </a:schemeClr>
                </a:solidFill>
                <a:latin typeface="Trebuchet MS"/>
              </a:rPr>
              <a:t>d) </a:t>
            </a:r>
            <a:r>
              <a:rPr b="1" lang="it-IT" sz="2000" spc="-1" strike="noStrike">
                <a:solidFill>
                  <a:schemeClr val="dk1">
                    <a:lumMod val="95000"/>
                    <a:lumOff val="5000"/>
                  </a:schemeClr>
                </a:solidFill>
                <a:latin typeface="Trebuchet MS"/>
              </a:rPr>
              <a:t>autoproduzione di beni o servizi strumentali</a:t>
            </a:r>
            <a:r>
              <a:rPr b="0" lang="it-IT" sz="2000" spc="-1" strike="noStrike">
                <a:solidFill>
                  <a:schemeClr val="dk1">
                    <a:lumMod val="95000"/>
                    <a:lumOff val="5000"/>
                  </a:schemeClr>
                </a:solidFill>
                <a:latin typeface="Trebuchet MS"/>
              </a:rPr>
              <a:t> all'ente o agli enti pubblici partecipanti o allo svolgimento delle loro funzioni, nel rispetto delle condizioni stabilite dalle direttive europee in materia di contratti pubblici e della relativa disciplina nazionale di recepimento;</a:t>
            </a:r>
            <a:endParaRPr b="0" lang="it-IT" sz="20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tabLst>
                <a:tab algn="l" pos="0"/>
              </a:tabLst>
            </a:pPr>
            <a:r>
              <a:rPr b="0" lang="it-IT" sz="2000" spc="-1" strike="noStrike">
                <a:solidFill>
                  <a:schemeClr val="dk1">
                    <a:lumMod val="95000"/>
                    <a:lumOff val="5000"/>
                  </a:schemeClr>
                </a:solidFill>
                <a:latin typeface="Trebuchet MS"/>
              </a:rPr>
              <a:t>e) </a:t>
            </a:r>
            <a:r>
              <a:rPr b="1" lang="it-IT" sz="2000" spc="-1" strike="noStrike">
                <a:solidFill>
                  <a:schemeClr val="dk1">
                    <a:lumMod val="95000"/>
                    <a:lumOff val="5000"/>
                  </a:schemeClr>
                </a:solidFill>
                <a:latin typeface="Trebuchet MS"/>
              </a:rPr>
              <a:t>servizi di committenza, </a:t>
            </a:r>
            <a:r>
              <a:rPr b="0" lang="it-IT" sz="2000" spc="-1" strike="noStrike">
                <a:solidFill>
                  <a:schemeClr val="dk1">
                    <a:lumMod val="95000"/>
                    <a:lumOff val="5000"/>
                  </a:schemeClr>
                </a:solidFill>
                <a:latin typeface="Trebuchet MS"/>
              </a:rPr>
              <a:t>ivi incluse le attività di committenza ausiliarie, apprestati a supporto di enti senza scopo di lucro e di amministrazioni aggiudicatrici. </a:t>
            </a:r>
            <a:endParaRPr b="0" lang="it-IT" sz="20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rmAutofit fontScale="80920" lnSpcReduction="10000"/>
          </a:bodyPr>
          <a:p>
            <a:pPr indent="0" defTabSz="457200">
              <a:lnSpc>
                <a:spcPct val="100000"/>
              </a:lnSpc>
              <a:buNone/>
              <a:tabLst>
                <a:tab algn="l" pos="0"/>
              </a:tabLst>
            </a:pPr>
            <a:r>
              <a:rPr b="0" lang="it-IT" sz="3600" spc="-1" strike="noStrike">
                <a:solidFill>
                  <a:schemeClr val="accent1"/>
                </a:solidFill>
                <a:latin typeface="Trebuchet MS"/>
              </a:rPr>
              <a:t>Una opportunità in più per valorizzare il patrimonio pubblico</a:t>
            </a:r>
            <a:br>
              <a:rPr sz="3600"/>
            </a:br>
            <a:endParaRPr b="0" lang="it-IT" sz="3600" spc="-1" strike="noStrike">
              <a:solidFill>
                <a:schemeClr val="dk1"/>
              </a:solidFill>
              <a:latin typeface="Trebuchet MS"/>
            </a:endParaRPr>
          </a:p>
        </p:txBody>
      </p:sp>
      <p:sp>
        <p:nvSpPr>
          <p:cNvPr id="375" name="PlaceHolder 2"/>
          <p:cNvSpPr>
            <a:spLocks noGrp="1"/>
          </p:cNvSpPr>
          <p:nvPr>
            <p:ph/>
          </p:nvPr>
        </p:nvSpPr>
        <p:spPr>
          <a:xfrm>
            <a:off x="855000" y="2277360"/>
            <a:ext cx="7740360" cy="2947680"/>
          </a:xfrm>
          <a:prstGeom prst="rect">
            <a:avLst/>
          </a:prstGeom>
          <a:noFill/>
          <a:ln w="0">
            <a:noFill/>
          </a:ln>
        </p:spPr>
        <p:txBody>
          <a:bodyPr lIns="91440" rIns="91440" tIns="45720" bIns="45720" anchor="t">
            <a:normAutofit fontScale="83888"/>
          </a:bodyPr>
          <a:p>
            <a:pPr indent="0" defTabSz="457200">
              <a:lnSpc>
                <a:spcPct val="100000"/>
              </a:lnSpc>
              <a:spcBef>
                <a:spcPts val="1001"/>
              </a:spcBef>
              <a:buNone/>
              <a:tabLst>
                <a:tab algn="l" pos="0"/>
              </a:tabLst>
            </a:pPr>
            <a:endParaRPr b="0" lang="it-IT" sz="2400" spc="-1" strike="noStrike">
              <a:solidFill>
                <a:schemeClr val="dk1"/>
              </a:solidFill>
              <a:latin typeface="Trebuchet MS"/>
            </a:endParaRPr>
          </a:p>
          <a:p>
            <a:pPr indent="0" defTabSz="457200">
              <a:lnSpc>
                <a:spcPct val="100000"/>
              </a:lnSpc>
              <a:spcBef>
                <a:spcPts val="1001"/>
              </a:spcBef>
              <a:buNone/>
              <a:tabLst>
                <a:tab algn="l" pos="0"/>
              </a:tabLst>
            </a:pPr>
            <a:r>
              <a:rPr b="0" lang="it-IT" sz="2400" spc="-1" strike="noStrike">
                <a:solidFill>
                  <a:schemeClr val="dk1">
                    <a:lumMod val="95000"/>
                    <a:lumOff val="5000"/>
                  </a:schemeClr>
                </a:solidFill>
                <a:latin typeface="Trebuchet MS"/>
              </a:rPr>
              <a:t>Al solo fine di </a:t>
            </a:r>
            <a:r>
              <a:rPr b="1" lang="it-IT" sz="2400" spc="-1" strike="noStrike">
                <a:solidFill>
                  <a:schemeClr val="dk1">
                    <a:lumMod val="95000"/>
                    <a:lumOff val="5000"/>
                  </a:schemeClr>
                </a:solidFill>
                <a:latin typeface="Trebuchet MS"/>
              </a:rPr>
              <a:t>ottimizzare e valorizzare l'utilizzo di beni immobili facenti parte del proprio patrimonio</a:t>
            </a:r>
            <a:r>
              <a:rPr b="0" lang="it-IT" sz="2400" spc="-1" strike="noStrike">
                <a:solidFill>
                  <a:schemeClr val="dk1">
                    <a:lumMod val="95000"/>
                    <a:lumOff val="5000"/>
                  </a:schemeClr>
                </a:solidFill>
                <a:latin typeface="Trebuchet MS"/>
              </a:rPr>
              <a:t>, le amministrazioni pubbliche possono, altresì, </a:t>
            </a:r>
            <a:r>
              <a:rPr b="0" lang="it-IT" sz="2400" spc="-1" strike="noStrike">
                <a:solidFill>
                  <a:schemeClr val="dk1">
                    <a:lumMod val="95000"/>
                    <a:lumOff val="5000"/>
                  </a:schemeClr>
                </a:solidFill>
                <a:highlight>
                  <a:srgbClr val="ffff00"/>
                </a:highlight>
                <a:latin typeface="Trebuchet MS"/>
              </a:rPr>
              <a:t>acquisire </a:t>
            </a:r>
            <a:r>
              <a:rPr b="0" lang="it-IT" sz="2400" spc="-1" strike="noStrike">
                <a:solidFill>
                  <a:schemeClr val="dk1">
                    <a:lumMod val="95000"/>
                    <a:lumOff val="5000"/>
                  </a:schemeClr>
                </a:solidFill>
                <a:latin typeface="Trebuchet MS"/>
              </a:rPr>
              <a:t>partecipazioni in società aventi per oggetto sociale esclusivo la valorizzazione del patrimonio delle amministrazioni stesse, tramite i</a:t>
            </a:r>
            <a:r>
              <a:rPr b="1" lang="it-IT" sz="2400" spc="-1" strike="noStrike">
                <a:solidFill>
                  <a:schemeClr val="dk1">
                    <a:lumMod val="95000"/>
                    <a:lumOff val="5000"/>
                  </a:schemeClr>
                </a:solidFill>
                <a:latin typeface="Trebuchet MS"/>
              </a:rPr>
              <a:t>l </a:t>
            </a:r>
            <a:r>
              <a:rPr b="1" lang="it-IT" sz="2400" spc="-1" strike="noStrike">
                <a:solidFill>
                  <a:schemeClr val="dk1">
                    <a:lumMod val="95000"/>
                    <a:lumOff val="5000"/>
                  </a:schemeClr>
                </a:solidFill>
                <a:highlight>
                  <a:srgbClr val="ffff00"/>
                </a:highlight>
                <a:latin typeface="Trebuchet MS"/>
              </a:rPr>
              <a:t>conferimento </a:t>
            </a:r>
            <a:r>
              <a:rPr b="1" lang="it-IT" sz="2400" spc="-1" strike="noStrike">
                <a:solidFill>
                  <a:schemeClr val="dk1">
                    <a:lumMod val="95000"/>
                    <a:lumOff val="5000"/>
                  </a:schemeClr>
                </a:solidFill>
                <a:latin typeface="Trebuchet MS"/>
              </a:rPr>
              <a:t>di beni immobili allo scopo di realizzare un investimento secondo criteri propri di un qualsiasi operatore di mercato</a:t>
            </a:r>
            <a:r>
              <a:rPr b="0" lang="it-IT" sz="2400" spc="-1" strike="noStrike">
                <a:solidFill>
                  <a:schemeClr val="dk1">
                    <a:lumMod val="95000"/>
                    <a:lumOff val="5000"/>
                  </a:schemeClr>
                </a:solidFill>
                <a:latin typeface="Trebuchet MS"/>
              </a:rPr>
              <a:t>. </a:t>
            </a:r>
            <a:endParaRPr b="0" lang="it-IT" sz="24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6" name="PlaceHolder 1"/>
          <p:cNvSpPr>
            <a:spLocks noGrp="1"/>
          </p:cNvSpPr>
          <p:nvPr>
            <p:ph type="title"/>
          </p:nvPr>
        </p:nvSpPr>
        <p:spPr>
          <a:xfrm>
            <a:off x="677160" y="861120"/>
            <a:ext cx="8596080" cy="916560"/>
          </a:xfrm>
          <a:prstGeom prst="rect">
            <a:avLst/>
          </a:prstGeom>
          <a:noFill/>
          <a:ln w="0">
            <a:noFill/>
          </a:ln>
        </p:spPr>
        <p:txBody>
          <a:bodyPr lIns="91440" rIns="91440" tIns="45720" bIns="45720" anchor="t">
            <a:noAutofit/>
          </a:bodyPr>
          <a:p>
            <a:pPr indent="0" defTabSz="457200">
              <a:lnSpc>
                <a:spcPct val="100000"/>
              </a:lnSpc>
              <a:buNone/>
              <a:tabLst>
                <a:tab algn="l" pos="0"/>
              </a:tabLst>
            </a:pPr>
            <a:r>
              <a:rPr b="1" lang="it-IT" sz="3600" spc="-1" strike="noStrike">
                <a:solidFill>
                  <a:schemeClr val="accent2">
                    <a:lumMod val="75000"/>
                  </a:schemeClr>
                </a:solidFill>
                <a:latin typeface="Trebuchet MS"/>
              </a:rPr>
              <a:t>Solo per le in house</a:t>
            </a:r>
            <a:endParaRPr b="0" lang="it-IT" sz="3600" spc="-1" strike="noStrike">
              <a:solidFill>
                <a:schemeClr val="dk1"/>
              </a:solidFill>
              <a:latin typeface="Trebuchet MS"/>
            </a:endParaRPr>
          </a:p>
        </p:txBody>
      </p:sp>
      <p:sp>
        <p:nvSpPr>
          <p:cNvPr id="377" name="PlaceHolder 2"/>
          <p:cNvSpPr>
            <a:spLocks noGrp="1"/>
          </p:cNvSpPr>
          <p:nvPr>
            <p:ph/>
          </p:nvPr>
        </p:nvSpPr>
        <p:spPr>
          <a:xfrm>
            <a:off x="677160" y="2160720"/>
            <a:ext cx="8596080" cy="3022920"/>
          </a:xfrm>
          <a:prstGeom prst="rect">
            <a:avLst/>
          </a:prstGeom>
          <a:noFill/>
          <a:ln w="0">
            <a:noFill/>
          </a:ln>
        </p:spPr>
        <p:txBody>
          <a:bodyPr lIns="91440" rIns="91440" tIns="45720" bIns="45720" anchor="t">
            <a:noAutofit/>
          </a:bodyPr>
          <a:p>
            <a:pPr indent="0" defTabSz="457200">
              <a:lnSpc>
                <a:spcPct val="100000"/>
              </a:lnSpc>
              <a:spcBef>
                <a:spcPts val="1001"/>
              </a:spcBef>
              <a:buNone/>
              <a:tabLst>
                <a:tab algn="l" pos="0"/>
              </a:tabLst>
            </a:pPr>
            <a:r>
              <a:rPr b="0" lang="it-IT" sz="2400" spc="-1" strike="noStrike">
                <a:solidFill>
                  <a:schemeClr val="dk1">
                    <a:lumMod val="95000"/>
                    <a:lumOff val="5000"/>
                  </a:schemeClr>
                </a:solidFill>
                <a:latin typeface="Trebuchet MS"/>
              </a:rPr>
              <a:t>Le società in house hanno come oggetto sociale esclusivo una o più delle attività di cui alle lettere a), b), d) ed e) del comma 2. </a:t>
            </a:r>
            <a:endParaRPr b="0" lang="it-IT" sz="2400" spc="-1" strike="noStrike">
              <a:solidFill>
                <a:schemeClr val="dk1"/>
              </a:solidFill>
              <a:latin typeface="Trebuchet MS"/>
            </a:endParaRPr>
          </a:p>
          <a:p>
            <a:pPr indent="0" defTabSz="457200">
              <a:lnSpc>
                <a:spcPct val="100000"/>
              </a:lnSpc>
              <a:spcBef>
                <a:spcPts val="1001"/>
              </a:spcBef>
              <a:buNone/>
              <a:tabLst>
                <a:tab algn="l" pos="0"/>
              </a:tabLst>
            </a:pPr>
            <a:r>
              <a:rPr b="0" lang="it-IT" sz="2400" spc="-1" strike="noStrike" u="sng">
                <a:solidFill>
                  <a:schemeClr val="dk1">
                    <a:lumMod val="95000"/>
                    <a:lumOff val="5000"/>
                  </a:schemeClr>
                </a:solidFill>
                <a:uFillTx/>
                <a:latin typeface="Trebuchet MS"/>
              </a:rPr>
              <a:t>Salvo quanto previsto dall'articolo 16</a:t>
            </a:r>
            <a:r>
              <a:rPr b="0" lang="it-IT" sz="2400" spc="-1" strike="noStrike">
                <a:solidFill>
                  <a:schemeClr val="dk1">
                    <a:lumMod val="95000"/>
                    <a:lumOff val="5000"/>
                  </a:schemeClr>
                </a:solidFill>
                <a:latin typeface="Trebuchet MS"/>
              </a:rPr>
              <a:t>, tali società operano in via prevalente con gli enti costituenti o partecipanti o affidanti.</a:t>
            </a:r>
            <a:endParaRPr b="0" lang="it-IT" sz="24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8"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algn="ctr" defTabSz="457200">
              <a:lnSpc>
                <a:spcPct val="100000"/>
              </a:lnSpc>
              <a:buNone/>
              <a:tabLst>
                <a:tab algn="l" pos="0"/>
              </a:tabLst>
            </a:pPr>
            <a:r>
              <a:rPr b="0" lang="it-IT" sz="3600" spc="-1" strike="noStrike">
                <a:solidFill>
                  <a:schemeClr val="accent1"/>
                </a:solidFill>
                <a:latin typeface="Trebuchet MS"/>
              </a:rPr>
              <a:t>Articolo 16 Tusp</a:t>
            </a:r>
            <a:endParaRPr b="0" lang="it-IT" sz="3600" spc="-1" strike="noStrike">
              <a:solidFill>
                <a:schemeClr val="dk1"/>
              </a:solidFill>
              <a:latin typeface="Trebuchet MS"/>
            </a:endParaRPr>
          </a:p>
        </p:txBody>
      </p:sp>
      <p:sp>
        <p:nvSpPr>
          <p:cNvPr id="379" name="CasellaDiTesto 3"/>
          <p:cNvSpPr/>
          <p:nvPr/>
        </p:nvSpPr>
        <p:spPr>
          <a:xfrm>
            <a:off x="831240" y="2277000"/>
            <a:ext cx="8318880" cy="338148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it-IT" sz="1800" spc="-1" strike="noStrike">
                <a:solidFill>
                  <a:schemeClr val="dk1"/>
                </a:solidFill>
                <a:latin typeface="Titillium Web"/>
              </a:rPr>
              <a:t>Le società in house ricevono affidamenti diretti di contratti pubblici dalle amministrazioni che esercitano su di esse il </a:t>
            </a:r>
            <a:r>
              <a:rPr b="1" lang="it-IT" sz="1800" spc="-1" strike="noStrike">
                <a:solidFill>
                  <a:schemeClr val="dk1"/>
                </a:solidFill>
                <a:latin typeface="Titillium Web"/>
              </a:rPr>
              <a:t>controllo analogo </a:t>
            </a:r>
            <a:r>
              <a:rPr b="0" lang="it-IT" sz="1800" spc="-1" strike="noStrike">
                <a:solidFill>
                  <a:schemeClr val="dk1"/>
                </a:solidFill>
                <a:latin typeface="Titillium Web"/>
              </a:rPr>
              <a:t>o da ciascuna delle amministrazioni che esercitano su di esse il controllo analogo congiunto </a:t>
            </a:r>
            <a:r>
              <a:rPr b="1" lang="it-IT" sz="1800" spc="-1" strike="noStrike">
                <a:solidFill>
                  <a:schemeClr val="dk1"/>
                </a:solidFill>
                <a:latin typeface="Titillium Web"/>
              </a:rPr>
              <a:t>solo se non vi sia partecipazione di capitali privati,</a:t>
            </a:r>
            <a:r>
              <a:rPr b="0" lang="it-IT" sz="1800" spc="-1" strike="noStrike">
                <a:solidFill>
                  <a:schemeClr val="dk1"/>
                </a:solidFill>
                <a:latin typeface="Titillium Web"/>
              </a:rPr>
              <a:t> ad eccezione di quella prescritta da norme di legge e che avvenga in forme che non comportino controllo o potere di veto, né l'esercizio di un'influenza determinante sulla società controllata.</a:t>
            </a:r>
            <a:endParaRPr b="0" lang="it-IT" sz="1800" spc="-1" strike="noStrike">
              <a:solidFill>
                <a:srgbClr val="000000"/>
              </a:solidFill>
              <a:latin typeface="Arial"/>
            </a:endParaRPr>
          </a:p>
          <a:p>
            <a:pPr defTabSz="457200">
              <a:lnSpc>
                <a:spcPct val="100000"/>
              </a:lnSpc>
            </a:pPr>
            <a:r>
              <a:rPr b="0" lang="it-IT" sz="1800" spc="-1" strike="noStrike">
                <a:solidFill>
                  <a:schemeClr val="dk1"/>
                </a:solidFill>
                <a:latin typeface="Titillium Web"/>
              </a:rPr>
              <a:t>…………</a:t>
            </a:r>
            <a:r>
              <a:rPr b="0" lang="it-IT" sz="1800" spc="-1" strike="noStrike">
                <a:solidFill>
                  <a:schemeClr val="dk1"/>
                </a:solidFill>
                <a:latin typeface="Titillium Web"/>
              </a:rPr>
              <a:t>.</a:t>
            </a:r>
            <a:endParaRPr b="0" lang="it-IT" sz="1800" spc="-1" strike="noStrike">
              <a:solidFill>
                <a:srgbClr val="000000"/>
              </a:solidFill>
              <a:latin typeface="Arial"/>
            </a:endParaRPr>
          </a:p>
          <a:p>
            <a:pPr defTabSz="457200">
              <a:lnSpc>
                <a:spcPct val="100000"/>
              </a:lnSpc>
            </a:pPr>
            <a:r>
              <a:rPr b="0" lang="it-IT" sz="1800" spc="-1" strike="noStrike">
                <a:solidFill>
                  <a:srgbClr val="19191a"/>
                </a:solidFill>
                <a:latin typeface="Titillium Web"/>
              </a:rPr>
              <a:t>Gli statuti delle società di cui al presente articolo devono prevedere che </a:t>
            </a:r>
            <a:r>
              <a:rPr b="1" lang="it-IT" sz="1800" spc="-1" strike="noStrike">
                <a:solidFill>
                  <a:srgbClr val="19191a"/>
                </a:solidFill>
                <a:latin typeface="Titillium Web"/>
              </a:rPr>
              <a:t>oltre l'ottanta per cento</a:t>
            </a:r>
            <a:r>
              <a:rPr b="0" lang="it-IT" sz="1800" spc="-1" strike="noStrike">
                <a:solidFill>
                  <a:srgbClr val="19191a"/>
                </a:solidFill>
                <a:latin typeface="Titillium Web"/>
              </a:rPr>
              <a:t> del loro fatturato sia effettuato nello svolgimento dei compiti a esse affidati dall'ente pubblico o dagli enti pubblici soci </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0" name="PlaceHolder 1"/>
          <p:cNvSpPr>
            <a:spLocks noGrp="1"/>
          </p:cNvSpPr>
          <p:nvPr>
            <p:ph/>
          </p:nvPr>
        </p:nvSpPr>
        <p:spPr>
          <a:xfrm>
            <a:off x="677160" y="922680"/>
            <a:ext cx="8596080" cy="5117760"/>
          </a:xfrm>
          <a:prstGeom prst="rect">
            <a:avLst/>
          </a:prstGeom>
          <a:noFill/>
          <a:ln w="0">
            <a:noFill/>
          </a:ln>
        </p:spPr>
        <p:txBody>
          <a:bodyPr lIns="91440" rIns="91440" tIns="45720" bIns="45720" anchor="ctr">
            <a:normAutofit/>
          </a:bodyPr>
          <a:p>
            <a:pPr indent="0" algn="ctr" defTabSz="457200">
              <a:lnSpc>
                <a:spcPct val="100000"/>
              </a:lnSpc>
              <a:spcBef>
                <a:spcPts val="1001"/>
              </a:spcBef>
              <a:buNone/>
              <a:tabLst>
                <a:tab algn="l" pos="0"/>
              </a:tabLst>
            </a:pPr>
            <a:r>
              <a:rPr b="1" lang="it-IT" sz="2400" spc="-1" strike="noStrike">
                <a:solidFill>
                  <a:schemeClr val="dk1">
                    <a:lumMod val="95000"/>
                    <a:lumOff val="5000"/>
                  </a:schemeClr>
                </a:solidFill>
                <a:latin typeface="Trebuchet MS"/>
              </a:rPr>
              <a:t>          </a:t>
            </a:r>
            <a:r>
              <a:rPr b="1" lang="it-IT" sz="3600" spc="-1" strike="noStrike">
                <a:solidFill>
                  <a:schemeClr val="dk1">
                    <a:lumMod val="95000"/>
                    <a:lumOff val="5000"/>
                  </a:schemeClr>
                </a:solidFill>
                <a:latin typeface="Trebuchet MS"/>
              </a:rPr>
              <a:t>Perchè non la lettera c)?</a:t>
            </a:r>
            <a:endParaRPr b="0" lang="it-IT" sz="3600" spc="-1" strike="noStrike">
              <a:solidFill>
                <a:schemeClr val="dk1"/>
              </a:solidFill>
              <a:latin typeface="Trebuchet MS"/>
            </a:endParaRPr>
          </a:p>
          <a:p>
            <a:pPr indent="0" algn="ctr" defTabSz="457200">
              <a:lnSpc>
                <a:spcPct val="100000"/>
              </a:lnSpc>
              <a:spcBef>
                <a:spcPts val="1001"/>
              </a:spcBef>
              <a:buNone/>
              <a:tabLst>
                <a:tab algn="l" pos="0"/>
              </a:tabLst>
            </a:pPr>
            <a:endParaRPr b="0" lang="it-IT" sz="3600" spc="-1" strike="noStrike">
              <a:solidFill>
                <a:schemeClr val="dk1"/>
              </a:solidFill>
              <a:latin typeface="Trebuchet MS"/>
            </a:endParaRPr>
          </a:p>
          <a:p>
            <a:pPr indent="0" algn="ctr" defTabSz="457200">
              <a:lnSpc>
                <a:spcPct val="100000"/>
              </a:lnSpc>
              <a:spcBef>
                <a:spcPts val="1001"/>
              </a:spcBef>
              <a:buNone/>
              <a:tabLst>
                <a:tab algn="l" pos="0"/>
              </a:tabLst>
            </a:pPr>
            <a:endParaRPr b="0" lang="it-IT" sz="2400" spc="-1" strike="noStrike">
              <a:solidFill>
                <a:schemeClr val="dk1"/>
              </a:solidFill>
              <a:latin typeface="Trebuchet MS"/>
            </a:endParaRPr>
          </a:p>
        </p:txBody>
      </p:sp>
      <p:pic>
        <p:nvPicPr>
          <p:cNvPr id="381" name="Immagine 8" descr=""/>
          <p:cNvPicPr/>
          <p:nvPr/>
        </p:nvPicPr>
        <p:blipFill>
          <a:blip r:embed="rId1"/>
          <a:stretch/>
        </p:blipFill>
        <p:spPr>
          <a:xfrm>
            <a:off x="1085040" y="3429000"/>
            <a:ext cx="1832400" cy="183240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2" name="PlaceHolder 1"/>
          <p:cNvSpPr>
            <a:spLocks noGrp="1"/>
          </p:cNvSpPr>
          <p:nvPr>
            <p:ph type="title"/>
          </p:nvPr>
        </p:nvSpPr>
        <p:spPr>
          <a:xfrm>
            <a:off x="677160" y="816480"/>
            <a:ext cx="8596080" cy="793440"/>
          </a:xfrm>
          <a:prstGeom prst="rect">
            <a:avLst/>
          </a:prstGeom>
          <a:noFill/>
          <a:ln w="0">
            <a:noFill/>
          </a:ln>
        </p:spPr>
        <p:txBody>
          <a:bodyPr lIns="91440" rIns="91440" tIns="45720" bIns="45720" anchor="t">
            <a:normAutofit fontScale="57280"/>
          </a:bodyPr>
          <a:p>
            <a:pPr indent="0" defTabSz="457200">
              <a:lnSpc>
                <a:spcPct val="100000"/>
              </a:lnSpc>
              <a:buNone/>
              <a:tabLst>
                <a:tab algn="l" pos="0"/>
              </a:tabLst>
            </a:pPr>
            <a:r>
              <a:rPr b="1" lang="it-IT" sz="4000" spc="-1" strike="noStrike">
                <a:solidFill>
                  <a:schemeClr val="accent2">
                    <a:lumMod val="75000"/>
                  </a:schemeClr>
                </a:solidFill>
                <a:latin typeface="Trebuchet MS"/>
              </a:rPr>
              <a:t>Le società strumentali di enti locali</a:t>
            </a:r>
            <a:br>
              <a:rPr sz="4000"/>
            </a:br>
            <a:endParaRPr b="0" lang="it-IT" sz="4000" spc="-1" strike="noStrike">
              <a:solidFill>
                <a:schemeClr val="dk1"/>
              </a:solidFill>
              <a:latin typeface="Trebuchet MS"/>
            </a:endParaRPr>
          </a:p>
        </p:txBody>
      </p:sp>
      <p:sp>
        <p:nvSpPr>
          <p:cNvPr id="383" name="PlaceHolder 2"/>
          <p:cNvSpPr>
            <a:spLocks noGrp="1"/>
          </p:cNvSpPr>
          <p:nvPr>
            <p:ph/>
          </p:nvPr>
        </p:nvSpPr>
        <p:spPr>
          <a:xfrm>
            <a:off x="677160" y="1837080"/>
            <a:ext cx="8751240" cy="4203360"/>
          </a:xfrm>
          <a:prstGeom prst="rect">
            <a:avLst/>
          </a:prstGeom>
          <a:noFill/>
          <a:ln w="0">
            <a:noFill/>
          </a:ln>
        </p:spPr>
        <p:txBody>
          <a:bodyPr lIns="91440" rIns="91440" tIns="45720" bIns="45720" anchor="t">
            <a:normAutofit fontScale="96666"/>
          </a:bodyPr>
          <a:p>
            <a:pPr indent="0" defTabSz="457200">
              <a:lnSpc>
                <a:spcPct val="100000"/>
              </a:lnSpc>
              <a:spcBef>
                <a:spcPts val="1001"/>
              </a:spcBef>
              <a:buNone/>
              <a:tabLst>
                <a:tab algn="l" pos="0"/>
              </a:tabLst>
            </a:pPr>
            <a:r>
              <a:rPr b="0" lang="it-IT" sz="2400" spc="-1" strike="noStrike">
                <a:solidFill>
                  <a:schemeClr val="dk1">
                    <a:lumMod val="95000"/>
                    <a:lumOff val="5000"/>
                  </a:schemeClr>
                </a:solidFill>
                <a:latin typeface="Trebuchet MS"/>
              </a:rPr>
              <a:t>Fatte salve le diverse previsioni di legge regionali adottate nell'esercizio della potestà legislativa in materia di organizzazione amministrativa, è fatto divieto alle società di cui alla lettera d), </a:t>
            </a:r>
            <a:r>
              <a:rPr b="1" lang="it-IT" sz="2400" spc="-1" strike="noStrike">
                <a:solidFill>
                  <a:schemeClr val="dk1">
                    <a:lumMod val="95000"/>
                    <a:lumOff val="5000"/>
                  </a:schemeClr>
                </a:solidFill>
                <a:latin typeface="Trebuchet MS"/>
              </a:rPr>
              <a:t>controllate da enti locali</a:t>
            </a:r>
            <a:r>
              <a:rPr b="0" lang="it-IT" sz="2400" spc="-1" strike="noStrike">
                <a:solidFill>
                  <a:schemeClr val="dk1">
                    <a:lumMod val="95000"/>
                    <a:lumOff val="5000"/>
                  </a:schemeClr>
                </a:solidFill>
                <a:latin typeface="Trebuchet MS"/>
              </a:rPr>
              <a:t>, di costituire nuove società e di acquisire nuove partecipazioni in società (caso Regione Toscana). </a:t>
            </a:r>
            <a:endParaRPr b="0" lang="it-IT" sz="2400" spc="-1" strike="noStrike">
              <a:solidFill>
                <a:schemeClr val="dk1"/>
              </a:solidFill>
              <a:latin typeface="Trebuchet MS"/>
            </a:endParaRPr>
          </a:p>
          <a:p>
            <a:pPr indent="0" defTabSz="457200">
              <a:lnSpc>
                <a:spcPct val="100000"/>
              </a:lnSpc>
              <a:spcBef>
                <a:spcPts val="1001"/>
              </a:spcBef>
              <a:buNone/>
              <a:tabLst>
                <a:tab algn="l" pos="0"/>
              </a:tabLst>
            </a:pPr>
            <a:r>
              <a:rPr b="0" lang="it-IT" sz="2400" spc="-1" strike="noStrike">
                <a:solidFill>
                  <a:schemeClr val="dk1">
                    <a:lumMod val="95000"/>
                    <a:lumOff val="5000"/>
                  </a:schemeClr>
                </a:solidFill>
                <a:latin typeface="Trebuchet MS"/>
              </a:rPr>
              <a:t>Il divieto non si applica alle società che hanno come oggetto sociale esclusivo la gestione delle partecipazioni societarie di enti locali, salvo il rispetto degli obblighi previsti in materia di trasparenza dei dati finanziari e di consolidamento del bilancio degli enti partecipanti.</a:t>
            </a:r>
            <a:endParaRPr b="0" lang="it-IT" sz="24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4"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1" lang="it-IT" sz="3600" spc="-1" strike="noStrike">
                <a:solidFill>
                  <a:schemeClr val="accent2">
                    <a:lumMod val="75000"/>
                  </a:schemeClr>
                </a:solidFill>
                <a:latin typeface="Trebuchet MS"/>
              </a:rPr>
              <a:t>Le società fieristiche</a:t>
            </a:r>
            <a:br>
              <a:rPr sz="3600"/>
            </a:br>
            <a:endParaRPr b="0" lang="it-IT" sz="3600" spc="-1" strike="noStrike">
              <a:solidFill>
                <a:schemeClr val="dk1"/>
              </a:solidFill>
              <a:latin typeface="Trebuchet MS"/>
            </a:endParaRPr>
          </a:p>
        </p:txBody>
      </p:sp>
      <p:sp>
        <p:nvSpPr>
          <p:cNvPr id="385" name="PlaceHolder 2"/>
          <p:cNvSpPr>
            <a:spLocks noGrp="1"/>
          </p:cNvSpPr>
          <p:nvPr>
            <p:ph/>
          </p:nvPr>
        </p:nvSpPr>
        <p:spPr>
          <a:xfrm>
            <a:off x="677160" y="2160720"/>
            <a:ext cx="8596080" cy="3048120"/>
          </a:xfrm>
          <a:prstGeom prst="rect">
            <a:avLst/>
          </a:prstGeom>
          <a:noFill/>
          <a:ln w="0">
            <a:noFill/>
          </a:ln>
        </p:spPr>
        <p:txBody>
          <a:bodyPr lIns="91440" rIns="91440" tIns="45720" bIns="45720" anchor="t">
            <a:noAutofit/>
          </a:bodyPr>
          <a:p>
            <a:pPr indent="0" defTabSz="457200">
              <a:lnSpc>
                <a:spcPct val="100000"/>
              </a:lnSpc>
              <a:spcBef>
                <a:spcPts val="1001"/>
              </a:spcBef>
              <a:buNone/>
              <a:tabLst>
                <a:tab algn="l" pos="0"/>
              </a:tabLst>
            </a:pPr>
            <a:r>
              <a:rPr b="0" lang="it-IT" sz="2000" spc="-1" strike="noStrike">
                <a:solidFill>
                  <a:schemeClr val="dk1">
                    <a:lumMod val="95000"/>
                    <a:lumOff val="5000"/>
                  </a:schemeClr>
                </a:solidFill>
                <a:latin typeface="Trebuchet MS"/>
              </a:rPr>
              <a:t>Sono altresì ammesse le partecipazioni, dirette e indirette, nelle società aventi per oggetto sociale prevalente la gestione di spazi fieristici e l'organizzazione di eventi fieristici e, nel rispetto dei principi di concorrenza e apertura al mercato, le attività, le forniture e i servizi direttamente connessi e funzionali ai visitatori e agli espositori, la realizzazione e la gestione di impianti di trasporto a fune per la mobilità turistico-sportiva eserciti in aree montane, nonché la produzione di energia da fonti rinnovabili.</a:t>
            </a:r>
            <a:endParaRPr b="0" lang="it-IT" sz="20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6"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0" lang="it-IT" sz="3600" spc="-1" strike="noStrike">
                <a:solidFill>
                  <a:schemeClr val="accent1"/>
                </a:solidFill>
                <a:latin typeface="Trebuchet MS"/>
              </a:rPr>
              <a:t>Le società fieristiche</a:t>
            </a:r>
            <a:endParaRPr b="0" lang="it-IT" sz="3600" spc="-1" strike="noStrike">
              <a:solidFill>
                <a:schemeClr val="dk1"/>
              </a:solidFill>
              <a:latin typeface="Trebuchet MS"/>
            </a:endParaRPr>
          </a:p>
        </p:txBody>
      </p:sp>
      <p:sp>
        <p:nvSpPr>
          <p:cNvPr id="387" name="CasellaDiTesto 13"/>
          <p:cNvSpPr/>
          <p:nvPr/>
        </p:nvSpPr>
        <p:spPr>
          <a:xfrm>
            <a:off x="677160" y="1658520"/>
            <a:ext cx="8472240" cy="585036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it-IT" sz="1800" spc="-1" strike="noStrike">
                <a:solidFill>
                  <a:srgbClr val="3d3d3d"/>
                </a:solidFill>
                <a:latin typeface="sole_text"/>
              </a:rPr>
              <a:t>Il Consiglio di Stato, </a:t>
            </a:r>
            <a:r>
              <a:rPr b="0" lang="it-IT" sz="1800" spc="-1" strike="noStrike" u="sng">
                <a:solidFill>
                  <a:srgbClr val="99ca3c"/>
                </a:solidFill>
                <a:uFillTx/>
                <a:latin typeface="sole_text"/>
                <a:hlinkClick r:id="rId1"/>
              </a:rPr>
              <a:t>con la sentenza n. 3880/2023</a:t>
            </a:r>
            <a:r>
              <a:rPr b="0" lang="it-IT" sz="1800" spc="-1" strike="noStrike">
                <a:solidFill>
                  <a:srgbClr val="3d3d3d"/>
                </a:solidFill>
                <a:latin typeface="sole_text"/>
              </a:rPr>
              <a:t>, riforma la precedente decisione del Tar e dà ragione all'Autorità Garante della Concorrenza e del Mercato in tema di Fiera di Rimini (Italian Exhibition Group Spa – Ieg).</a:t>
            </a:r>
            <a:endParaRPr b="0" lang="it-IT" sz="1800" spc="-1" strike="noStrike">
              <a:solidFill>
                <a:srgbClr val="000000"/>
              </a:solidFill>
              <a:latin typeface="Arial"/>
            </a:endParaRPr>
          </a:p>
          <a:p>
            <a:pPr defTabSz="457200">
              <a:lnSpc>
                <a:spcPct val="100000"/>
              </a:lnSpc>
            </a:pPr>
            <a:endParaRPr b="0" lang="it-IT" sz="1800" spc="-1" strike="noStrike">
              <a:solidFill>
                <a:srgbClr val="000000"/>
              </a:solidFill>
              <a:latin typeface="Arial"/>
            </a:endParaRPr>
          </a:p>
          <a:p>
            <a:pPr defTabSz="457200">
              <a:lnSpc>
                <a:spcPct val="100000"/>
              </a:lnSpc>
            </a:pPr>
            <a:r>
              <a:rPr b="0" lang="it-IT" sz="1800" spc="-1" strike="noStrike">
                <a:solidFill>
                  <a:srgbClr val="3d3d3d"/>
                </a:solidFill>
                <a:latin typeface="sole_text"/>
              </a:rPr>
              <a:t>L'Autorità di vigilanza aveva inviato alle amministrazioni pubbliche socie una comunicazione in cui sosteneva che </a:t>
            </a:r>
            <a:r>
              <a:rPr b="0" lang="it-IT" sz="1800" spc="-1" strike="noStrike" u="sng">
                <a:solidFill>
                  <a:srgbClr val="3d3d3d"/>
                </a:solidFill>
                <a:uFillTx/>
                <a:latin typeface="sole_text"/>
              </a:rPr>
              <a:t>la nozione di «attività fieristica» doveva essere interpretata in modo rigoroso (articolo 4, comma 7) e non poteva ricomprendere al suo interno servizi diversi e facilmente reperibili sul mercato</a:t>
            </a:r>
            <a:r>
              <a:rPr b="0" lang="it-IT" sz="1800" spc="-1" strike="noStrike">
                <a:solidFill>
                  <a:srgbClr val="3d3d3d"/>
                </a:solidFill>
                <a:latin typeface="sole_text"/>
              </a:rPr>
              <a:t>. </a:t>
            </a:r>
            <a:endParaRPr b="0" lang="it-IT" sz="1800" spc="-1" strike="noStrike">
              <a:solidFill>
                <a:srgbClr val="000000"/>
              </a:solidFill>
              <a:latin typeface="Arial"/>
            </a:endParaRPr>
          </a:p>
          <a:p>
            <a:pPr defTabSz="457200">
              <a:lnSpc>
                <a:spcPct val="100000"/>
              </a:lnSpc>
            </a:pPr>
            <a:endParaRPr b="0" lang="it-IT" sz="1800" spc="-1" strike="noStrike">
              <a:solidFill>
                <a:srgbClr val="000000"/>
              </a:solidFill>
              <a:latin typeface="Arial"/>
            </a:endParaRPr>
          </a:p>
          <a:p>
            <a:pPr defTabSz="457200">
              <a:lnSpc>
                <a:spcPct val="100000"/>
              </a:lnSpc>
            </a:pPr>
            <a:r>
              <a:rPr b="0" lang="it-IT" sz="1800" spc="-1" strike="noStrike">
                <a:solidFill>
                  <a:srgbClr val="3d3d3d"/>
                </a:solidFill>
                <a:latin typeface="sole_text"/>
              </a:rPr>
              <a:t>Ancora, secondo il Consiglio di Stato, il punto centrale non è il controllo congiunto pubblico o meno della società, che a sua volta controlla Ieg quanto, piuttosto, il mancato inserimento nel Piano di razionalizzazione periodica previsto (articolo 20, comma 2), delle partecipazioni indirette possedute da Ieg stessa. «Il parere, cioè, non ha sollevato il problema della mancata formalizzazione del controllo pubblico in seno alla società Rimini Congressi s.r.l., (che è stato agitato solo dalla Corte dei Conti) ma ha invece puntato il dito sul fatto che le Amministrazioni pubbliche appellate posseggono, indirettamente, partecipazioni societarie non consentite dall'art. 4».</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CasellaDiTesto 2"/>
          <p:cNvSpPr/>
          <p:nvPr/>
        </p:nvSpPr>
        <p:spPr>
          <a:xfrm>
            <a:off x="1634040" y="2417400"/>
            <a:ext cx="7515720" cy="173556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it-IT" sz="1800" spc="-1" strike="noStrike">
                <a:solidFill>
                  <a:srgbClr val="3d3d3d"/>
                </a:solidFill>
                <a:latin typeface="sole_text"/>
              </a:rPr>
              <a:t>Per il Consiglio di Stato sono sufficienti i «</a:t>
            </a:r>
            <a:r>
              <a:rPr b="0" lang="it-IT" sz="1800" spc="-1" strike="noStrike" u="sng">
                <a:solidFill>
                  <a:srgbClr val="3d3d3d"/>
                </a:solidFill>
                <a:uFillTx/>
                <a:latin typeface="sole_text"/>
              </a:rPr>
              <a:t>comportamenti concludenti paralleli, oltre alla composizione societaria</a:t>
            </a:r>
            <a:r>
              <a:rPr b="0" lang="it-IT" sz="1800" spc="-1" strike="noStrike">
                <a:solidFill>
                  <a:srgbClr val="3d3d3d"/>
                </a:solidFill>
                <a:latin typeface="sole_text"/>
              </a:rPr>
              <a:t>», e osserva che «né a fronte di tali elementi concordanti è stata offerta una prova contraria (come, riprendendo le indicazioni di Anac, nella delibera n. 859 del 25.9.2019, sarebbe stato onere di controparte fare», tanto più che i soci sono tutti pubblici.</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9"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1" lang="it-IT" sz="3600" spc="-1" strike="noStrike">
                <a:solidFill>
                  <a:schemeClr val="accent2">
                    <a:lumMod val="75000"/>
                  </a:schemeClr>
                </a:solidFill>
                <a:latin typeface="Trebuchet MS"/>
              </a:rPr>
              <a:t>Altre società</a:t>
            </a:r>
            <a:br>
              <a:rPr sz="3600"/>
            </a:br>
            <a:endParaRPr b="0" lang="it-IT" sz="3600" spc="-1" strike="noStrike">
              <a:solidFill>
                <a:schemeClr val="dk1"/>
              </a:solidFill>
              <a:latin typeface="Trebuchet MS"/>
            </a:endParaRPr>
          </a:p>
        </p:txBody>
      </p:sp>
      <p:sp>
        <p:nvSpPr>
          <p:cNvPr id="390" name="PlaceHolder 2"/>
          <p:cNvSpPr>
            <a:spLocks noGrp="1"/>
          </p:cNvSpPr>
          <p:nvPr>
            <p:ph/>
          </p:nvPr>
        </p:nvSpPr>
        <p:spPr>
          <a:xfrm>
            <a:off x="744480" y="2244600"/>
            <a:ext cx="8596080" cy="2075040"/>
          </a:xfrm>
          <a:prstGeom prst="rect">
            <a:avLst/>
          </a:prstGeom>
          <a:noFill/>
          <a:ln w="0">
            <a:noFill/>
          </a:ln>
        </p:spPr>
        <p:txBody>
          <a:bodyPr lIns="91440" rIns="91440" tIns="45720" bIns="45720" anchor="t">
            <a:noAutofit/>
          </a:bodyPr>
          <a:p>
            <a:pPr indent="0" defTabSz="457200">
              <a:lnSpc>
                <a:spcPct val="100000"/>
              </a:lnSpc>
              <a:spcBef>
                <a:spcPts val="1001"/>
              </a:spcBef>
              <a:buNone/>
              <a:tabLst>
                <a:tab algn="l" pos="0"/>
              </a:tabLst>
            </a:pPr>
            <a:r>
              <a:rPr b="0" lang="it-IT" sz="2000" spc="-1" strike="noStrike">
                <a:solidFill>
                  <a:schemeClr val="dk1">
                    <a:lumMod val="95000"/>
                    <a:lumOff val="5000"/>
                  </a:schemeClr>
                </a:solidFill>
                <a:latin typeface="Trebuchet MS"/>
              </a:rPr>
              <a:t>È fatta salva la possibilità di costituire le società con caratteristiche di spin off o di start up universitari, nonché quelle con caratteristiche analoghe degli enti di ricerca. È inoltre fatta salva la possibilità, per le università, di costituire società per la gestione di aziende agricole con funzioni didattiche.</a:t>
            </a:r>
            <a:endParaRPr b="0" lang="it-IT" sz="20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0" name="CasellaDiTesto 4"/>
          <p:cNvSpPr/>
          <p:nvPr/>
        </p:nvSpPr>
        <p:spPr>
          <a:xfrm>
            <a:off x="250920" y="313920"/>
            <a:ext cx="8915040" cy="6341400"/>
          </a:xfrm>
          <a:prstGeom prst="rect">
            <a:avLst/>
          </a:prstGeom>
          <a:noFill/>
          <a:ln w="0">
            <a:noFill/>
          </a:ln>
        </p:spPr>
        <p:style>
          <a:lnRef idx="0"/>
          <a:fillRef idx="0"/>
          <a:effectRef idx="0"/>
          <a:fontRef idx="minor"/>
        </p:style>
        <p:txBody>
          <a:bodyPr lIns="90000" rIns="90000" tIns="45000" bIns="45000" anchor="t">
            <a:spAutoFit/>
          </a:bodyPr>
          <a:p>
            <a:pPr marL="285840" indent="-285840" defTabSz="914400">
              <a:lnSpc>
                <a:spcPct val="100000"/>
              </a:lnSpc>
              <a:buClr>
                <a:srgbClr val="2a5010"/>
              </a:buClr>
              <a:buFont typeface="Arial"/>
              <a:buChar char="•"/>
            </a:pPr>
            <a:r>
              <a:rPr b="1" lang="it-IT" sz="2800" spc="-1" strike="noStrike">
                <a:solidFill>
                  <a:schemeClr val="accent2">
                    <a:lumMod val="50000"/>
                  </a:schemeClr>
                </a:solidFill>
                <a:latin typeface="Trebuchet MS"/>
              </a:rPr>
              <a:t>Articolo 239 Tuel</a:t>
            </a:r>
            <a:endParaRPr b="0" lang="it-IT" sz="2800" spc="-1" strike="noStrike">
              <a:solidFill>
                <a:srgbClr val="000000"/>
              </a:solidFill>
              <a:latin typeface="Arial"/>
            </a:endParaRPr>
          </a:p>
          <a:p>
            <a:pPr marL="285840" indent="-285840" defTabSz="914400">
              <a:lnSpc>
                <a:spcPct val="100000"/>
              </a:lnSpc>
              <a:buClr>
                <a:srgbClr val="2a5010"/>
              </a:buClr>
              <a:buFont typeface="Arial"/>
              <a:buChar char="•"/>
            </a:pPr>
            <a:r>
              <a:rPr b="1" lang="it-IT" sz="2800" spc="-1" strike="noStrike">
                <a:solidFill>
                  <a:schemeClr val="accent2">
                    <a:lumMod val="50000"/>
                  </a:schemeClr>
                </a:solidFill>
                <a:latin typeface="Trebuchet MS"/>
              </a:rPr>
              <a:t>Impatto sugli equilibri di bilancio e sistema controlli sulle partecipate</a:t>
            </a:r>
            <a:endParaRPr b="0" lang="it-IT" sz="2800" spc="-1" strike="noStrike">
              <a:solidFill>
                <a:srgbClr val="000000"/>
              </a:solidFill>
              <a:latin typeface="Arial"/>
            </a:endParaRPr>
          </a:p>
          <a:p>
            <a:pPr marL="285840" indent="-285840" defTabSz="914400">
              <a:lnSpc>
                <a:spcPct val="100000"/>
              </a:lnSpc>
              <a:buClr>
                <a:srgbClr val="2a5010"/>
              </a:buClr>
              <a:buFont typeface="Arial"/>
              <a:buChar char="•"/>
            </a:pPr>
            <a:r>
              <a:rPr b="1" lang="it-IT" sz="2800" spc="-1" strike="noStrike">
                <a:solidFill>
                  <a:schemeClr val="accent2">
                    <a:lumMod val="50000"/>
                  </a:schemeClr>
                </a:solidFill>
                <a:latin typeface="Trebuchet MS"/>
              </a:rPr>
              <a:t>Articolo 20 Tusp</a:t>
            </a:r>
            <a:endParaRPr b="0" lang="it-IT" sz="2800" spc="-1" strike="noStrike">
              <a:solidFill>
                <a:srgbClr val="000000"/>
              </a:solidFill>
              <a:latin typeface="Arial"/>
            </a:endParaRPr>
          </a:p>
          <a:p>
            <a:pPr marL="285840" indent="-285840" defTabSz="914400">
              <a:lnSpc>
                <a:spcPct val="100000"/>
              </a:lnSpc>
              <a:buClr>
                <a:srgbClr val="2a5010"/>
              </a:buClr>
              <a:buFont typeface="Arial"/>
              <a:buChar char="•"/>
            </a:pPr>
            <a:r>
              <a:rPr b="1" lang="it-IT" sz="2800" spc="-1" strike="noStrike">
                <a:solidFill>
                  <a:schemeClr val="accent2">
                    <a:lumMod val="50000"/>
                  </a:schemeClr>
                </a:solidFill>
                <a:latin typeface="Trebuchet MS"/>
              </a:rPr>
              <a:t>I controlli della Corte dei conti sulla costituzione/acquisizione nuove partecipazioni</a:t>
            </a:r>
            <a:endParaRPr b="0" lang="it-IT" sz="2800" spc="-1" strike="noStrike">
              <a:solidFill>
                <a:srgbClr val="000000"/>
              </a:solidFill>
              <a:latin typeface="Arial"/>
            </a:endParaRPr>
          </a:p>
          <a:p>
            <a:pPr marL="285840" indent="-285840" defTabSz="914400">
              <a:lnSpc>
                <a:spcPct val="100000"/>
              </a:lnSpc>
              <a:buClr>
                <a:srgbClr val="2a5010"/>
              </a:buClr>
              <a:buFont typeface="Arial"/>
              <a:buChar char="•"/>
            </a:pPr>
            <a:r>
              <a:rPr b="1" lang="it-IT" sz="2800" spc="-1" strike="noStrike">
                <a:solidFill>
                  <a:schemeClr val="accent2">
                    <a:lumMod val="50000"/>
                  </a:schemeClr>
                </a:solidFill>
                <a:latin typeface="Trebuchet MS"/>
              </a:rPr>
              <a:t>Articolo 14 Tusp</a:t>
            </a:r>
            <a:endParaRPr b="0" lang="it-IT" sz="2800" spc="-1" strike="noStrike">
              <a:solidFill>
                <a:srgbClr val="000000"/>
              </a:solidFill>
              <a:latin typeface="Arial"/>
            </a:endParaRPr>
          </a:p>
          <a:p>
            <a:pPr marL="285840" indent="-285840" defTabSz="914400">
              <a:lnSpc>
                <a:spcPct val="100000"/>
              </a:lnSpc>
              <a:buClr>
                <a:srgbClr val="2a5010"/>
              </a:buClr>
              <a:buFont typeface="Arial"/>
              <a:buChar char="•"/>
            </a:pPr>
            <a:r>
              <a:rPr b="1" lang="it-IT" sz="2800" spc="-1" strike="noStrike">
                <a:solidFill>
                  <a:schemeClr val="accent2">
                    <a:lumMod val="50000"/>
                  </a:schemeClr>
                </a:solidFill>
                <a:latin typeface="Trebuchet MS"/>
              </a:rPr>
              <a:t>Gli accantonamenti in sede di rendiconto: il fondo perdite partecipate</a:t>
            </a:r>
            <a:endParaRPr b="0" lang="it-IT" sz="2800" spc="-1" strike="noStrike">
              <a:solidFill>
                <a:srgbClr val="000000"/>
              </a:solidFill>
              <a:latin typeface="Arial"/>
            </a:endParaRPr>
          </a:p>
          <a:p>
            <a:pPr marL="285840" indent="-285840" defTabSz="914400">
              <a:lnSpc>
                <a:spcPct val="100000"/>
              </a:lnSpc>
              <a:buClr>
                <a:srgbClr val="2a5010"/>
              </a:buClr>
              <a:buFont typeface="Arial"/>
              <a:buChar char="•"/>
            </a:pPr>
            <a:r>
              <a:rPr b="1" lang="it-IT" sz="2800" spc="-1" strike="noStrike">
                <a:solidFill>
                  <a:schemeClr val="accent2">
                    <a:lumMod val="50000"/>
                  </a:schemeClr>
                </a:solidFill>
                <a:latin typeface="Trebuchet MS"/>
              </a:rPr>
              <a:t>Asseverazione debiti/crediti</a:t>
            </a:r>
            <a:endParaRPr b="0" lang="it-IT" sz="2800" spc="-1" strike="noStrike">
              <a:solidFill>
                <a:srgbClr val="000000"/>
              </a:solidFill>
              <a:latin typeface="Arial"/>
            </a:endParaRPr>
          </a:p>
          <a:p>
            <a:pPr marL="285840" indent="-285840" defTabSz="914400">
              <a:lnSpc>
                <a:spcPct val="100000"/>
              </a:lnSpc>
              <a:buClr>
                <a:srgbClr val="2a5010"/>
              </a:buClr>
              <a:buFont typeface="Arial"/>
              <a:buChar char="•"/>
            </a:pPr>
            <a:r>
              <a:rPr b="1" lang="it-IT" sz="2800" spc="-1" strike="noStrike">
                <a:solidFill>
                  <a:schemeClr val="accent2">
                    <a:lumMod val="50000"/>
                  </a:schemeClr>
                </a:solidFill>
                <a:latin typeface="Trebuchet MS"/>
              </a:rPr>
              <a:t>La ricognizione di cui all’articolo 30 Dlgs 201/2022</a:t>
            </a:r>
            <a:endParaRPr b="0" lang="it-IT" sz="2800" spc="-1" strike="noStrike">
              <a:solidFill>
                <a:srgbClr val="000000"/>
              </a:solidFill>
              <a:latin typeface="Arial"/>
            </a:endParaRPr>
          </a:p>
          <a:p>
            <a:pPr marL="285840" indent="-285840" defTabSz="914400">
              <a:lnSpc>
                <a:spcPct val="100000"/>
              </a:lnSpc>
              <a:buClr>
                <a:srgbClr val="2a5010"/>
              </a:buClr>
              <a:buFont typeface="Arial"/>
              <a:buChar char="•"/>
            </a:pPr>
            <a:r>
              <a:rPr b="1" lang="it-IT" sz="2800" spc="-1" strike="noStrike">
                <a:solidFill>
                  <a:schemeClr val="accent2">
                    <a:lumMod val="50000"/>
                  </a:schemeClr>
                </a:solidFill>
                <a:latin typeface="Trebuchet MS"/>
              </a:rPr>
              <a:t>Le linee guida della Corte dei conti</a:t>
            </a:r>
            <a:endParaRPr b="0" lang="it-IT" sz="2800" spc="-1" strike="noStrike">
              <a:solidFill>
                <a:srgbClr val="000000"/>
              </a:solidFill>
              <a:latin typeface="Arial"/>
            </a:endParaRPr>
          </a:p>
          <a:p>
            <a:pPr marL="285840" indent="-285840" defTabSz="914400">
              <a:lnSpc>
                <a:spcPct val="100000"/>
              </a:lnSpc>
              <a:buClr>
                <a:srgbClr val="2a5010"/>
              </a:buClr>
              <a:buFont typeface="Arial"/>
              <a:buChar char="•"/>
            </a:pPr>
            <a:r>
              <a:rPr b="1" lang="it-IT" sz="2800" spc="-1" strike="noStrike">
                <a:solidFill>
                  <a:schemeClr val="accent2">
                    <a:lumMod val="50000"/>
                  </a:schemeClr>
                </a:solidFill>
                <a:latin typeface="Trebuchet MS"/>
              </a:rPr>
              <a:t>Il conto del consegnatario titoli (mod 22)</a:t>
            </a:r>
            <a:endParaRPr b="0" lang="it-IT" sz="2800" spc="-1" strike="noStrike">
              <a:solidFill>
                <a:srgbClr val="000000"/>
              </a:solidFill>
              <a:latin typeface="Arial"/>
            </a:endParaRPr>
          </a:p>
          <a:p>
            <a:pPr defTabSz="914400">
              <a:lnSpc>
                <a:spcPct val="100000"/>
              </a:lnSpc>
            </a:pP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1" lang="it-IT" sz="3600" spc="-1" strike="noStrike">
                <a:solidFill>
                  <a:schemeClr val="accent2">
                    <a:lumMod val="75000"/>
                  </a:schemeClr>
                </a:solidFill>
                <a:latin typeface="Trebuchet MS"/>
              </a:rPr>
              <a:t>Le deroghe all’articolo 4 Tusp</a:t>
            </a:r>
            <a:br>
              <a:rPr sz="3600"/>
            </a:br>
            <a:endParaRPr b="0" lang="it-IT" sz="3600" spc="-1" strike="noStrike">
              <a:solidFill>
                <a:schemeClr val="dk1"/>
              </a:solidFill>
              <a:latin typeface="Trebuchet MS"/>
            </a:endParaRPr>
          </a:p>
        </p:txBody>
      </p:sp>
      <p:sp>
        <p:nvSpPr>
          <p:cNvPr id="392" name="PlaceHolder 2"/>
          <p:cNvSpPr>
            <a:spLocks noGrp="1"/>
          </p:cNvSpPr>
          <p:nvPr>
            <p:ph/>
          </p:nvPr>
        </p:nvSpPr>
        <p:spPr>
          <a:xfrm>
            <a:off x="677160" y="1485000"/>
            <a:ext cx="9388800" cy="4898520"/>
          </a:xfrm>
          <a:prstGeom prst="rect">
            <a:avLst/>
          </a:prstGeom>
          <a:noFill/>
          <a:ln w="0">
            <a:noFill/>
          </a:ln>
        </p:spPr>
        <p:txBody>
          <a:bodyPr lIns="91440" rIns="91440" tIns="45720" bIns="45720" anchor="t">
            <a:normAutofit fontScale="87222" lnSpcReduction="10000"/>
          </a:bodyPr>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Il </a:t>
            </a:r>
            <a:r>
              <a:rPr b="1" lang="it-IT" sz="1800" spc="-1" strike="noStrike">
                <a:solidFill>
                  <a:schemeClr val="dk1">
                    <a:lumMod val="95000"/>
                    <a:lumOff val="5000"/>
                  </a:schemeClr>
                </a:solidFill>
                <a:latin typeface="Trebuchet MS"/>
              </a:rPr>
              <a:t>comma 9</a:t>
            </a:r>
            <a:r>
              <a:rPr b="0" lang="it-IT" sz="1800" spc="-1" strike="noStrike">
                <a:solidFill>
                  <a:schemeClr val="dk1">
                    <a:lumMod val="95000"/>
                    <a:lumOff val="5000"/>
                  </a:schemeClr>
                </a:solidFill>
                <a:latin typeface="Trebuchet MS"/>
              </a:rPr>
              <a:t> stabilisce che:</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Con decreto del Presidente del Consiglio dei ministri, su proposta del Ministro dell'economia e delle finanze o dell'organo di vertice dell'amministrazione partecipante, motivato con riferimento alla misura e qualità della partecipazione pubblica, agli interessi pubblici a essa connessi e al tipo di attività svolta, riconducibile alle finalità di cui al comma 1, anche al fine di agevolarne la quotazione ai sensi dell'articolo 18, può essere deliberata l'esclusione totale o parziale dell'applicazione delle disposizioni del presente articolo a singole società a partecipazione pubblica.</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br>
              <a:rPr sz="1800"/>
            </a:br>
            <a:r>
              <a:rPr b="0" lang="it-IT" sz="1800" spc="-1" strike="noStrike">
                <a:solidFill>
                  <a:schemeClr val="dk1">
                    <a:lumMod val="95000"/>
                    <a:lumOff val="5000"/>
                  </a:schemeClr>
                </a:solidFill>
                <a:latin typeface="Trebuchet MS"/>
              </a:rPr>
              <a:t>Il decreto è trasmesso alle Camere ai fini della comunicazione alle commissioni parlamentari competenti. </a:t>
            </a:r>
            <a:r>
              <a:rPr b="1" lang="it-IT" sz="1800" spc="-1" strike="noStrike">
                <a:solidFill>
                  <a:schemeClr val="dk1">
                    <a:lumMod val="95000"/>
                    <a:lumOff val="5000"/>
                  </a:schemeClr>
                </a:solidFill>
                <a:latin typeface="Trebuchet MS"/>
              </a:rPr>
              <a:t>I Presidenti di Regione </a:t>
            </a:r>
            <a:r>
              <a:rPr b="0" lang="it-IT" sz="1800" spc="-1" strike="noStrike">
                <a:solidFill>
                  <a:schemeClr val="dk1">
                    <a:lumMod val="95000"/>
                    <a:lumOff val="5000"/>
                  </a:schemeClr>
                </a:solidFill>
                <a:latin typeface="Trebuchet MS"/>
              </a:rPr>
              <a:t>e delle province autonome di Trento e Bolzano, con provvedimento adottato ai sensi della legislazione regionale e nel rispetto dei principi di trasparenza e pubblicità, </a:t>
            </a:r>
            <a:r>
              <a:rPr b="1" lang="it-IT" sz="1800" spc="-1" strike="noStrike">
                <a:solidFill>
                  <a:schemeClr val="dk1">
                    <a:lumMod val="95000"/>
                    <a:lumOff val="5000"/>
                  </a:schemeClr>
                </a:solidFill>
                <a:latin typeface="Trebuchet MS"/>
              </a:rPr>
              <a:t>possono, nell'ambito delle rispettive competenze, deliberare l'esclusione totale o parziale dell'applicazione delle disposizioni del presente articolo a singole società a partecipazione della Regione o delle province autonome di Trento e Bolzano</a:t>
            </a:r>
            <a:r>
              <a:rPr b="0" lang="it-IT" sz="1800" spc="-1" strike="noStrike">
                <a:solidFill>
                  <a:schemeClr val="dk1">
                    <a:lumMod val="95000"/>
                    <a:lumOff val="5000"/>
                  </a:schemeClr>
                </a:solidFill>
                <a:latin typeface="Trebuchet MS"/>
              </a:rPr>
              <a:t>, motivata con riferimento alla misura e qualità della partecipazione pubblica, agli interessi pubblici a essa connessi e al tipo di attività svolta, riconducibile alle finalità di cui al comma 1. Il predetto provvedimento è trasmesso alla competente Sezione regionale di controllo della Corte dei conti, alla struttura di cui all'articolo 15, comma 1, nonché alle Camere ai fini della comunicazione alle commissioni parlamentari competenti.</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1" lang="it-IT" sz="3600" spc="-1" strike="noStrike">
                <a:solidFill>
                  <a:schemeClr val="accent2">
                    <a:lumMod val="75000"/>
                  </a:schemeClr>
                </a:solidFill>
                <a:latin typeface="Trebuchet MS"/>
              </a:rPr>
              <a:t>Le partecipazioni bancarie</a:t>
            </a:r>
            <a:br>
              <a:rPr sz="3600"/>
            </a:br>
            <a:endParaRPr b="0" lang="it-IT" sz="3600" spc="-1" strike="noStrike">
              <a:solidFill>
                <a:schemeClr val="dk1"/>
              </a:solidFill>
              <a:latin typeface="Trebuchet MS"/>
            </a:endParaRPr>
          </a:p>
        </p:txBody>
      </p:sp>
      <p:sp>
        <p:nvSpPr>
          <p:cNvPr id="394" name="PlaceHolder 2"/>
          <p:cNvSpPr>
            <a:spLocks noGrp="1"/>
          </p:cNvSpPr>
          <p:nvPr>
            <p:ph/>
          </p:nvPr>
        </p:nvSpPr>
        <p:spPr>
          <a:xfrm>
            <a:off x="677160" y="2160720"/>
            <a:ext cx="8596080" cy="2612160"/>
          </a:xfrm>
          <a:prstGeom prst="rect">
            <a:avLst/>
          </a:prstGeom>
          <a:noFill/>
          <a:ln w="0">
            <a:noFill/>
          </a:ln>
        </p:spPr>
        <p:txBody>
          <a:bodyPr lIns="91440" rIns="91440" tIns="45720" bIns="45720" anchor="t">
            <a:noAutofit/>
          </a:bodyPr>
          <a:p>
            <a:pPr indent="0" defTabSz="457200">
              <a:lnSpc>
                <a:spcPct val="100000"/>
              </a:lnSpc>
              <a:spcBef>
                <a:spcPts val="1001"/>
              </a:spcBef>
              <a:buNone/>
              <a:tabLst>
                <a:tab algn="l" pos="0"/>
              </a:tabLst>
            </a:pPr>
            <a:r>
              <a:rPr b="0" lang="it-IT" sz="2000" spc="-1" strike="noStrike">
                <a:solidFill>
                  <a:schemeClr val="dk1">
                    <a:lumMod val="95000"/>
                    <a:lumOff val="5000"/>
                  </a:schemeClr>
                </a:solidFill>
                <a:latin typeface="Trebuchet MS"/>
              </a:rPr>
              <a:t>È fatta salva la possibilità per le amministrazioni pubbliche di acquisire o mantenere partecipazioni, comunque n</a:t>
            </a:r>
            <a:r>
              <a:rPr b="1" lang="it-IT" sz="2000" spc="-1" strike="noStrike">
                <a:solidFill>
                  <a:schemeClr val="dk1">
                    <a:lumMod val="95000"/>
                    <a:lumOff val="5000"/>
                  </a:schemeClr>
                </a:solidFill>
                <a:latin typeface="Trebuchet MS"/>
              </a:rPr>
              <a:t>on superiori all'1 per cento del capitale sociale, in società bancarie di finanza etica e sostenibile,</a:t>
            </a:r>
            <a:r>
              <a:rPr b="0" lang="it-IT" sz="2000" spc="-1" strike="noStrike">
                <a:solidFill>
                  <a:schemeClr val="dk1">
                    <a:lumMod val="95000"/>
                    <a:lumOff val="5000"/>
                  </a:schemeClr>
                </a:solidFill>
                <a:latin typeface="Trebuchet MS"/>
              </a:rPr>
              <a:t> come definite dall'articolo 111-bis del testo unico delle leggi in materia bancaria e creditizia, di cui al </a:t>
            </a:r>
            <a:r>
              <a:rPr b="0" lang="it-IT" sz="2000" spc="-1" strike="noStrike" u="sng">
                <a:solidFill>
                  <a:schemeClr val="dk1">
                    <a:lumMod val="95000"/>
                    <a:lumOff val="5000"/>
                  </a:schemeClr>
                </a:solidFill>
                <a:uFillTx/>
                <a:latin typeface="Trebuchet MS"/>
                <a:hlinkClick r:id="rId1"/>
              </a:rPr>
              <a:t>decreto legislativo 1° settembre 1993, n. 385</a:t>
            </a:r>
            <a:r>
              <a:rPr b="0" lang="it-IT" sz="2000" spc="-1" strike="noStrike">
                <a:solidFill>
                  <a:schemeClr val="dk1">
                    <a:lumMod val="95000"/>
                    <a:lumOff val="5000"/>
                  </a:schemeClr>
                </a:solidFill>
                <a:latin typeface="Trebuchet MS"/>
              </a:rPr>
              <a:t>, senza ulteriori oneri finanziari rispetto a quelli derivanti dalla partecipazione medesima.</a:t>
            </a:r>
            <a:endParaRPr b="0" lang="it-IT" sz="20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5"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1" lang="it-IT" sz="3600" spc="-1" strike="noStrike">
                <a:solidFill>
                  <a:schemeClr val="accent2">
                    <a:lumMod val="75000"/>
                  </a:schemeClr>
                </a:solidFill>
                <a:latin typeface="Trebuchet MS"/>
              </a:rPr>
              <a:t>Altre deroghe residuali</a:t>
            </a:r>
            <a:br>
              <a:rPr sz="3600"/>
            </a:br>
            <a:endParaRPr b="0" lang="it-IT" sz="3600" spc="-1" strike="noStrike">
              <a:solidFill>
                <a:schemeClr val="dk1"/>
              </a:solidFill>
              <a:latin typeface="Trebuchet MS"/>
            </a:endParaRPr>
          </a:p>
        </p:txBody>
      </p:sp>
      <p:sp>
        <p:nvSpPr>
          <p:cNvPr id="396" name="PlaceHolder 2"/>
          <p:cNvSpPr>
            <a:spLocks noGrp="1"/>
          </p:cNvSpPr>
          <p:nvPr>
            <p:ph/>
          </p:nvPr>
        </p:nvSpPr>
        <p:spPr>
          <a:xfrm>
            <a:off x="677160" y="2160720"/>
            <a:ext cx="8596080" cy="3880080"/>
          </a:xfrm>
          <a:prstGeom prst="rect">
            <a:avLst/>
          </a:prstGeom>
          <a:noFill/>
          <a:ln w="0">
            <a:noFill/>
          </a:ln>
        </p:spPr>
        <p:txBody>
          <a:bodyPr lIns="91440" rIns="91440" tIns="45720" bIns="45720" anchor="t">
            <a:normAutofit fontScale="98333" lnSpcReduction="10000"/>
          </a:bodyPr>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Le disposizioni del presente articolo non si applicano alla costituzione né all'acquisizione o al mantenimento di partecipazioni, da parte delle amministrazioni pubbliche, in società aventi per oggetto sociale prevalente la produzione, il trattamento, la lavorazione e l'immissione in commercio del latte, comunque trattato, e dei prodotti lattiero-caseari.</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rgbClr val="19191a"/>
                </a:solidFill>
                <a:latin typeface="Arial"/>
                <a:ea typeface="Calibri"/>
              </a:rPr>
              <a:t>Non si applicano le disposizioni del Tusp (cd Decreto Madia) in tema di costituzione, acquisizione e mantenimento delle partecipazioni pubbliche alle società aventi per oggetto sociale prevalente la produzione, il trattamento, la lavorazione e l'immissione in commercio del latte, comunque trattato, dei prodotti lattiero-caseari e dei prodotti ortofrutticoli. </a:t>
            </a:r>
            <a:r>
              <a:rPr b="0" lang="it-IT" sz="1800" spc="-1" strike="noStrike" u="sng">
                <a:solidFill>
                  <a:srgbClr val="19191a"/>
                </a:solidFill>
                <a:uFillTx/>
                <a:latin typeface="Arial"/>
                <a:ea typeface="Calibri"/>
              </a:rPr>
              <a:t>Con un emendamento approvato in sede di conversione, il comma 1-bis dell’articolo 10 del DL 113/2024 modifica il comma 9-quater dell’articolo 4 del Dlgs 175/2026 estendendo la deroga anche ai prodotti ortofrutticoli.</a:t>
            </a:r>
            <a:r>
              <a:rPr b="0" lang="it-IT" sz="1800" spc="-1" strike="noStrike">
                <a:solidFill>
                  <a:srgbClr val="19191a"/>
                </a:solidFill>
                <a:latin typeface="Arial"/>
                <a:ea typeface="Calibri"/>
              </a:rPr>
              <a:t> </a:t>
            </a: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1" lang="it-IT" sz="3600" spc="-1" strike="noStrike">
                <a:solidFill>
                  <a:schemeClr val="accent2">
                    <a:lumMod val="75000"/>
                  </a:schemeClr>
                </a:solidFill>
                <a:latin typeface="Trebuchet MS"/>
              </a:rPr>
              <a:t>Inoltre….</a:t>
            </a:r>
            <a:br>
              <a:rPr sz="3600"/>
            </a:br>
            <a:endParaRPr b="0" lang="it-IT" sz="3600" spc="-1" strike="noStrike">
              <a:solidFill>
                <a:schemeClr val="dk1"/>
              </a:solidFill>
              <a:latin typeface="Trebuchet MS"/>
            </a:endParaRPr>
          </a:p>
        </p:txBody>
      </p:sp>
      <p:sp>
        <p:nvSpPr>
          <p:cNvPr id="398" name="PlaceHolder 2"/>
          <p:cNvSpPr>
            <a:spLocks noGrp="1"/>
          </p:cNvSpPr>
          <p:nvPr>
            <p:ph/>
          </p:nvPr>
        </p:nvSpPr>
        <p:spPr>
          <a:xfrm>
            <a:off x="677160" y="1514520"/>
            <a:ext cx="8596080" cy="1722960"/>
          </a:xfrm>
          <a:prstGeom prst="rect">
            <a:avLst/>
          </a:prstGeom>
          <a:noFill/>
          <a:ln w="0">
            <a:noFill/>
          </a:ln>
        </p:spPr>
        <p:txBody>
          <a:bodyPr lIns="91440" rIns="91440" tIns="45720" bIns="45720" anchor="t">
            <a:noAutofit/>
          </a:bodyPr>
          <a:p>
            <a:pPr indent="0" defTabSz="457200">
              <a:lnSpc>
                <a:spcPct val="100000"/>
              </a:lnSpc>
              <a:spcBef>
                <a:spcPts val="1001"/>
              </a:spcBef>
              <a:buNone/>
              <a:tabLst>
                <a:tab algn="l" pos="0"/>
              </a:tabLst>
            </a:pPr>
            <a:r>
              <a:rPr b="0" lang="it-IT" sz="2000" spc="-1" strike="noStrike">
                <a:solidFill>
                  <a:schemeClr val="dk1">
                    <a:lumMod val="95000"/>
                    <a:lumOff val="5000"/>
                  </a:schemeClr>
                </a:solidFill>
                <a:latin typeface="Trebuchet MS"/>
              </a:rPr>
              <a:t>L’articolo 4-bis del Tusp stabilisce che le attività di ricerca svolte dalle società a partecipazione pubblica e dagli enti pubblici di ricerca, per la realizzazione degli interventi compresi nel quadro di attuazione del Piano nazionale di ripresa e resilienza, rientrano tra quelle perseguibili dalle amministrazioni pubbliche ai sensi del comma 2 dell'articolo 4.</a:t>
            </a:r>
            <a:endParaRPr b="0" lang="it-IT" sz="20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
        <p:nvSpPr>
          <p:cNvPr id="399" name="Rettangolo 3"/>
          <p:cNvSpPr/>
          <p:nvPr/>
        </p:nvSpPr>
        <p:spPr>
          <a:xfrm>
            <a:off x="677160" y="3589200"/>
            <a:ext cx="7887240" cy="173556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1" lang="it-IT" sz="3600" spc="-1" strike="noStrike">
                <a:solidFill>
                  <a:schemeClr val="accent2">
                    <a:lumMod val="75000"/>
                  </a:schemeClr>
                </a:solidFill>
                <a:latin typeface="Trebuchet MS"/>
              </a:rPr>
              <a:t>Altre esclusioni articolo 26 Tusp</a:t>
            </a:r>
            <a:endParaRPr b="0" lang="it-IT" sz="3600" spc="-1" strike="noStrike">
              <a:solidFill>
                <a:srgbClr val="000000"/>
              </a:solidFill>
              <a:latin typeface="Arial"/>
            </a:endParaRPr>
          </a:p>
          <a:p>
            <a:pPr defTabSz="457200">
              <a:lnSpc>
                <a:spcPct val="100000"/>
              </a:lnSpc>
            </a:pPr>
            <a:br>
              <a:rPr sz="3600"/>
            </a:br>
            <a:endParaRPr b="0" lang="it-IT" sz="3600" spc="-1" strike="noStrike">
              <a:solidFill>
                <a:srgbClr val="000000"/>
              </a:solidFill>
              <a:latin typeface="Arial"/>
            </a:endParaRPr>
          </a:p>
        </p:txBody>
      </p:sp>
      <p:sp>
        <p:nvSpPr>
          <p:cNvPr id="400" name="Segnaposto contenuto 2"/>
          <p:cNvSpPr/>
          <p:nvPr/>
        </p:nvSpPr>
        <p:spPr>
          <a:xfrm>
            <a:off x="736200" y="4403160"/>
            <a:ext cx="8596080" cy="783720"/>
          </a:xfrm>
          <a:prstGeom prst="rect">
            <a:avLst/>
          </a:prstGeom>
          <a:noFill/>
          <a:ln w="0">
            <a:noFill/>
          </a:ln>
        </p:spPr>
        <p:style>
          <a:lnRef idx="0"/>
          <a:fillRef idx="0"/>
          <a:effectRef idx="0"/>
          <a:fontRef idx="minor"/>
        </p:style>
        <p:txBody>
          <a:bodyPr lIns="90000" rIns="90000" tIns="45000" bIns="45000" anchor="t">
            <a:normAutofit/>
          </a:bodyPr>
          <a:p>
            <a:pPr defTabSz="457200">
              <a:lnSpc>
                <a:spcPct val="100000"/>
              </a:lnSpc>
              <a:spcBef>
                <a:spcPts val="1001"/>
              </a:spcBef>
              <a:tabLst>
                <a:tab algn="l" pos="0"/>
              </a:tabLst>
            </a:pPr>
            <a:r>
              <a:rPr b="0" lang="it-IT" sz="2000" spc="-1" strike="noStrike">
                <a:solidFill>
                  <a:schemeClr val="dk1">
                    <a:lumMod val="95000"/>
                    <a:lumOff val="5000"/>
                  </a:schemeClr>
                </a:solidFill>
                <a:latin typeface="Trebuchet MS"/>
              </a:rPr>
              <a:t>Società di gestione fondi europei</a:t>
            </a:r>
            <a:endParaRPr b="0" lang="it-IT" sz="2000" spc="-1" strike="noStrike">
              <a:solidFill>
                <a:srgbClr val="000000"/>
              </a:solidFill>
              <a:latin typeface="Arial"/>
            </a:endParaRPr>
          </a:p>
          <a:p>
            <a:pPr defTabSz="457200">
              <a:lnSpc>
                <a:spcPct val="100000"/>
              </a:lnSpc>
              <a:spcBef>
                <a:spcPts val="1001"/>
              </a:spcBef>
              <a:tabLst>
                <a:tab algn="l" pos="0"/>
              </a:tabLst>
            </a:pP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1" lang="it-IT" sz="3600" spc="-1" strike="noStrike">
                <a:solidFill>
                  <a:schemeClr val="accent2">
                    <a:lumMod val="75000"/>
                  </a:schemeClr>
                </a:solidFill>
                <a:latin typeface="Trebuchet MS"/>
              </a:rPr>
              <a:t>L’ambito di applicazione del Tusp</a:t>
            </a:r>
            <a:br>
              <a:rPr sz="3600"/>
            </a:br>
            <a:endParaRPr b="0" lang="it-IT" sz="3600" spc="-1" strike="noStrike">
              <a:solidFill>
                <a:schemeClr val="dk1"/>
              </a:solidFill>
              <a:latin typeface="Trebuchet MS"/>
            </a:endParaRPr>
          </a:p>
        </p:txBody>
      </p:sp>
      <p:sp>
        <p:nvSpPr>
          <p:cNvPr id="402" name="PlaceHolder 2"/>
          <p:cNvSpPr>
            <a:spLocks noGrp="1"/>
          </p:cNvSpPr>
          <p:nvPr>
            <p:ph/>
          </p:nvPr>
        </p:nvSpPr>
        <p:spPr>
          <a:xfrm>
            <a:off x="677160" y="2160720"/>
            <a:ext cx="8868600" cy="1798200"/>
          </a:xfrm>
          <a:prstGeom prst="rect">
            <a:avLst/>
          </a:prstGeom>
          <a:noFill/>
          <a:ln w="0">
            <a:noFill/>
          </a:ln>
        </p:spPr>
        <p:txBody>
          <a:bodyPr lIns="91440" rIns="91440" tIns="45720" bIns="45720" anchor="t">
            <a:normAutofit/>
          </a:bodyPr>
          <a:p>
            <a:pPr marL="343080" indent="-343080" defTabSz="457200">
              <a:lnSpc>
                <a:spcPct val="100000"/>
              </a:lnSpc>
              <a:spcBef>
                <a:spcPts val="1001"/>
              </a:spcBef>
              <a:buClr>
                <a:srgbClr val="90c226"/>
              </a:buClr>
              <a:buSzPct val="80000"/>
              <a:buFont typeface="Wingdings 3" charset="2"/>
              <a:buChar char=""/>
            </a:pPr>
            <a:r>
              <a:rPr b="0" lang="it-IT" sz="2400" spc="-1" strike="noStrike">
                <a:solidFill>
                  <a:schemeClr val="dk1">
                    <a:lumMod val="95000"/>
                    <a:lumOff val="5000"/>
                  </a:schemeClr>
                </a:solidFill>
                <a:latin typeface="Trebuchet MS"/>
              </a:rPr>
              <a:t>partecipazione diretta</a:t>
            </a:r>
            <a:endParaRPr b="0" lang="it-IT" sz="24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pPr>
            <a:r>
              <a:rPr b="0" lang="it-IT" sz="2400" spc="-1" strike="noStrike">
                <a:solidFill>
                  <a:schemeClr val="dk1">
                    <a:lumMod val="95000"/>
                    <a:lumOff val="5000"/>
                  </a:schemeClr>
                </a:solidFill>
                <a:latin typeface="Trebuchet MS"/>
              </a:rPr>
              <a:t>partecipazione indiretta (articolo 2 comma 1, lett. g) Tusp. </a:t>
            </a:r>
            <a:endParaRPr b="0" lang="it-IT" sz="24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pPr>
            <a:r>
              <a:rPr b="0" lang="it-IT" sz="2400" spc="-1" strike="noStrike">
                <a:solidFill>
                  <a:schemeClr val="dk1">
                    <a:lumMod val="95000"/>
                    <a:lumOff val="5000"/>
                  </a:schemeClr>
                </a:solidFill>
                <a:latin typeface="Trebuchet MS"/>
              </a:rPr>
              <a:t>Caso particolare: società quotate</a:t>
            </a:r>
            <a:endParaRPr b="0" lang="it-IT" sz="24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pic>
        <p:nvPicPr>
          <p:cNvPr id="403" name="Immagine 6" descr=""/>
          <p:cNvPicPr/>
          <p:nvPr/>
        </p:nvPicPr>
        <p:blipFill>
          <a:blip r:embed="rId1"/>
          <a:stretch/>
        </p:blipFill>
        <p:spPr>
          <a:xfrm>
            <a:off x="6291360" y="3429000"/>
            <a:ext cx="1856520" cy="2456640"/>
          </a:xfrm>
          <a:prstGeom prst="rect">
            <a:avLst/>
          </a:prstGeom>
          <a:ln w="0">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4"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0" lang="it-IT" sz="3600" spc="-1" strike="noStrike">
                <a:solidFill>
                  <a:schemeClr val="accent1"/>
                </a:solidFill>
                <a:latin typeface="Trebuchet MS"/>
              </a:rPr>
              <a:t>Le partecipazioni indirette</a:t>
            </a:r>
            <a:endParaRPr b="0" lang="it-IT" sz="3600" spc="-1" strike="noStrike">
              <a:solidFill>
                <a:schemeClr val="dk1"/>
              </a:solidFill>
              <a:latin typeface="Trebuchet MS"/>
            </a:endParaRPr>
          </a:p>
        </p:txBody>
      </p:sp>
      <p:sp>
        <p:nvSpPr>
          <p:cNvPr id="405" name="CasellaDiTesto 3"/>
          <p:cNvSpPr/>
          <p:nvPr/>
        </p:nvSpPr>
        <p:spPr>
          <a:xfrm>
            <a:off x="406440" y="2833200"/>
            <a:ext cx="8743320" cy="173556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it-IT" sz="1800" spc="-1" strike="noStrike">
                <a:solidFill>
                  <a:srgbClr val="19191a"/>
                </a:solidFill>
                <a:latin typeface="Titillium Web"/>
              </a:rPr>
              <a:t>L’articolo 2, lettera g)  del Tusp definisce la «partecipazione indiretta» nel seguente modo:</a:t>
            </a:r>
            <a:endParaRPr b="0" lang="it-IT" sz="1800" spc="-1" strike="noStrike">
              <a:solidFill>
                <a:srgbClr val="000000"/>
              </a:solidFill>
              <a:latin typeface="Arial"/>
            </a:endParaRPr>
          </a:p>
          <a:p>
            <a:pPr defTabSz="457200">
              <a:lnSpc>
                <a:spcPct val="100000"/>
              </a:lnSpc>
            </a:pPr>
            <a:endParaRPr b="0" lang="it-IT" sz="1800" spc="-1" strike="noStrike">
              <a:solidFill>
                <a:srgbClr val="000000"/>
              </a:solidFill>
              <a:latin typeface="Arial"/>
            </a:endParaRPr>
          </a:p>
          <a:p>
            <a:pPr defTabSz="457200">
              <a:lnSpc>
                <a:spcPct val="100000"/>
              </a:lnSpc>
            </a:pPr>
            <a:r>
              <a:rPr b="0" lang="it-IT" sz="1800" spc="-1" strike="noStrike">
                <a:solidFill>
                  <a:srgbClr val="19191a"/>
                </a:solidFill>
                <a:latin typeface="Titillium Web"/>
              </a:rPr>
              <a:t>la partecipazione in una società detenuta da un'amministrazione pubblica per il tramite di società o altri organismi </a:t>
            </a:r>
            <a:r>
              <a:rPr b="1" lang="it-IT" sz="1800" spc="-1" strike="noStrike" u="sng">
                <a:solidFill>
                  <a:srgbClr val="19191a"/>
                </a:solidFill>
                <a:uFillTx/>
                <a:latin typeface="Titillium Web"/>
              </a:rPr>
              <a:t>soggetti a controllo da parte della medesima amministrazione pubblica</a:t>
            </a:r>
            <a:r>
              <a:rPr b="0" lang="it-IT" sz="1800" spc="-1" strike="noStrike">
                <a:solidFill>
                  <a:srgbClr val="19191a"/>
                </a:solidFill>
                <a:latin typeface="Titillium Web"/>
              </a:rPr>
              <a:t>;</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6"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0" lang="it-IT" sz="3600" spc="-1" strike="noStrike">
                <a:solidFill>
                  <a:schemeClr val="accent1"/>
                </a:solidFill>
                <a:latin typeface="Trebuchet MS"/>
              </a:rPr>
              <a:t>Le società quotate?</a:t>
            </a:r>
            <a:endParaRPr b="0" lang="it-IT" sz="3600" spc="-1" strike="noStrike">
              <a:solidFill>
                <a:schemeClr val="dk1"/>
              </a:solidFill>
              <a:latin typeface="Trebuchet MS"/>
            </a:endParaRPr>
          </a:p>
        </p:txBody>
      </p:sp>
      <p:sp>
        <p:nvSpPr>
          <p:cNvPr id="407" name="CasellaDiTesto 3"/>
          <p:cNvSpPr/>
          <p:nvPr/>
        </p:nvSpPr>
        <p:spPr>
          <a:xfrm>
            <a:off x="931320" y="2694600"/>
            <a:ext cx="8218440" cy="338148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it-IT" sz="1800" spc="-1" strike="noStrike">
                <a:solidFill>
                  <a:srgbClr val="19191a"/>
                </a:solidFill>
                <a:latin typeface="Titillium Web"/>
              </a:rPr>
              <a:t>L’articolo 2, lettera p) del tusp definisce le «società quotate» nel seguente modo: </a:t>
            </a:r>
            <a:endParaRPr b="0" lang="it-IT" sz="1800" spc="-1" strike="noStrike">
              <a:solidFill>
                <a:srgbClr val="000000"/>
              </a:solidFill>
              <a:latin typeface="Arial"/>
            </a:endParaRPr>
          </a:p>
          <a:p>
            <a:pPr defTabSz="457200">
              <a:lnSpc>
                <a:spcPct val="100000"/>
              </a:lnSpc>
            </a:pPr>
            <a:endParaRPr b="0" lang="it-IT" sz="1800" spc="-1" strike="noStrike">
              <a:solidFill>
                <a:srgbClr val="000000"/>
              </a:solidFill>
              <a:latin typeface="Arial"/>
            </a:endParaRPr>
          </a:p>
          <a:p>
            <a:pPr defTabSz="457200">
              <a:lnSpc>
                <a:spcPct val="100000"/>
              </a:lnSpc>
            </a:pPr>
            <a:r>
              <a:rPr b="0" lang="it-IT" sz="1800" spc="-1" strike="noStrike">
                <a:solidFill>
                  <a:srgbClr val="19191a"/>
                </a:solidFill>
                <a:latin typeface="Titillium Web"/>
              </a:rPr>
              <a:t>le società a partecipazione pubblica che emettono azioni quotate in mercati regolamentati; le società che hanno emesso, alla data del 31 dicembre 2015, strumenti finanziari, diversi dalle azioni, quotati in mercati regolamentati</a:t>
            </a:r>
            <a:endParaRPr b="0" lang="it-IT" sz="1800" spc="-1" strike="noStrike">
              <a:solidFill>
                <a:srgbClr val="000000"/>
              </a:solidFill>
              <a:latin typeface="Arial"/>
            </a:endParaRPr>
          </a:p>
          <a:p>
            <a:pPr defTabSz="457200">
              <a:lnSpc>
                <a:spcPct val="100000"/>
              </a:lnSpc>
            </a:pPr>
            <a:endParaRPr b="0" lang="it-IT" sz="1800" spc="-1" strike="noStrike">
              <a:solidFill>
                <a:srgbClr val="000000"/>
              </a:solidFill>
              <a:latin typeface="Arial"/>
            </a:endParaRPr>
          </a:p>
          <a:p>
            <a:pPr defTabSz="457200">
              <a:lnSpc>
                <a:spcPct val="100000"/>
              </a:lnSpc>
            </a:pPr>
            <a:r>
              <a:rPr b="0" lang="it-IT" sz="1800" spc="-1" strike="noStrike">
                <a:solidFill>
                  <a:srgbClr val="19191a"/>
                </a:solidFill>
                <a:latin typeface="Titillium Web"/>
              </a:rPr>
              <a:t>L’articolo 1 del Tusp   stabilisce che si applicano le disposizioni ivi contenute, solo se espressamente previsto, alle società quotate, come definite dall'articolo 2, comma 1, lettera p), nonché alle società da esse </a:t>
            </a:r>
            <a:r>
              <a:rPr b="1" i="1" lang="it-IT" sz="1800" spc="-1" strike="noStrike">
                <a:solidFill>
                  <a:srgbClr val="19191a"/>
                </a:solidFill>
                <a:latin typeface="Titillium Web"/>
              </a:rPr>
              <a:t>controllate</a:t>
            </a:r>
            <a:r>
              <a:rPr b="0" lang="it-IT" sz="1800" spc="-1" strike="noStrike">
                <a:solidFill>
                  <a:srgbClr val="19191a"/>
                </a:solidFill>
                <a:latin typeface="Titillium Web"/>
              </a:rPr>
              <a:t>.</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PlaceHolder 1"/>
          <p:cNvSpPr>
            <a:spLocks noGrp="1"/>
          </p:cNvSpPr>
          <p:nvPr>
            <p:ph type="title"/>
          </p:nvPr>
        </p:nvSpPr>
        <p:spPr>
          <a:xfrm>
            <a:off x="986040" y="1559880"/>
            <a:ext cx="8287200" cy="369720"/>
          </a:xfrm>
          <a:prstGeom prst="rect">
            <a:avLst/>
          </a:prstGeom>
          <a:noFill/>
          <a:ln w="0">
            <a:noFill/>
          </a:ln>
        </p:spPr>
        <p:txBody>
          <a:bodyPr lIns="0" rIns="0" tIns="0" bIns="0" anchor="ctr">
            <a:noAutofit/>
          </a:bodyPr>
          <a:p>
            <a:pPr indent="0" algn="ctr" defTabSz="914400">
              <a:lnSpc>
                <a:spcPct val="90000"/>
              </a:lnSpc>
              <a:buNone/>
            </a:pPr>
            <a:br>
              <a:rPr sz="4400"/>
            </a:br>
            <a:br>
              <a:rPr sz="4400"/>
            </a:br>
            <a:br>
              <a:rPr sz="4400"/>
            </a:br>
            <a:br>
              <a:rPr sz="4400"/>
            </a:br>
            <a:br>
              <a:rPr sz="4400"/>
            </a:br>
            <a:r>
              <a:rPr b="0" lang="it-IT" sz="4400" spc="-1" strike="noStrike">
                <a:solidFill>
                  <a:schemeClr val="dk1"/>
                </a:solidFill>
                <a:highlight>
                  <a:srgbClr val="00ff00"/>
                </a:highlight>
                <a:latin typeface="Trebuchet MS"/>
              </a:rPr>
              <a:t>Il ruolo del revisore in merito al Piano razionalizzazione delle partecipate</a:t>
            </a:r>
            <a:endParaRPr b="0" lang="it-IT" sz="44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9" name="CasellaDiTesto 2"/>
          <p:cNvSpPr/>
          <p:nvPr/>
        </p:nvSpPr>
        <p:spPr>
          <a:xfrm>
            <a:off x="851760" y="1236960"/>
            <a:ext cx="8314560" cy="4753080"/>
          </a:xfrm>
          <a:prstGeom prst="rect">
            <a:avLst/>
          </a:prstGeom>
          <a:noFill/>
          <a:ln w="0">
            <a:noFill/>
          </a:ln>
        </p:spPr>
        <p:style>
          <a:lnRef idx="0"/>
          <a:fillRef idx="0"/>
          <a:effectRef idx="0"/>
          <a:fontRef idx="minor"/>
        </p:style>
        <p:txBody>
          <a:bodyPr lIns="90000" rIns="90000" tIns="45000" bIns="45000" anchor="t">
            <a:spAutoFit/>
          </a:bodyPr>
          <a:p>
            <a:pPr algn="ctr" defTabSz="457200">
              <a:lnSpc>
                <a:spcPct val="100000"/>
              </a:lnSpc>
            </a:pPr>
            <a:r>
              <a:rPr b="0" lang="it-IT" sz="1800" spc="-1" strike="noStrike">
                <a:solidFill>
                  <a:schemeClr val="dk1"/>
                </a:solidFill>
                <a:highlight>
                  <a:srgbClr val="00ff00"/>
                </a:highlight>
                <a:latin typeface="Trebuchet MS"/>
              </a:rPr>
              <a:t>Corte Conti </a:t>
            </a:r>
            <a:r>
              <a:rPr b="0" lang="it-IT" sz="1800" spc="-1" strike="noStrike">
                <a:solidFill>
                  <a:schemeClr val="dk1"/>
                </a:solidFill>
                <a:highlight>
                  <a:srgbClr val="00ff00"/>
                </a:highlight>
                <a:latin typeface="Trebuchet MS"/>
              </a:rPr>
              <a:t>	</a:t>
            </a:r>
            <a:r>
              <a:rPr b="0" lang="it-IT" sz="1800" spc="-1" strike="noStrike">
                <a:solidFill>
                  <a:schemeClr val="dk1"/>
                </a:solidFill>
                <a:highlight>
                  <a:srgbClr val="00ff00"/>
                </a:highlight>
                <a:latin typeface="Trebuchet MS"/>
              </a:rPr>
              <a:t>Emilia Romagna  n. 6/2024</a:t>
            </a:r>
            <a:br>
              <a:rPr sz="1800"/>
            </a:br>
            <a:r>
              <a:rPr b="0" lang="it-IT" sz="1800" spc="-1" strike="noStrike">
                <a:solidFill>
                  <a:schemeClr val="dk1"/>
                </a:solidFill>
                <a:highlight>
                  <a:srgbClr val="00ff00"/>
                </a:highlight>
                <a:latin typeface="Trebuchet MS"/>
              </a:rPr>
              <a:t>(comune di Rimini)</a:t>
            </a:r>
            <a:endParaRPr b="0" lang="it-IT" sz="1800" spc="-1" strike="noStrike">
              <a:solidFill>
                <a:srgbClr val="000000"/>
              </a:solidFill>
              <a:latin typeface="Arial"/>
            </a:endParaRPr>
          </a:p>
          <a:p>
            <a:pPr defTabSz="457200">
              <a:lnSpc>
                <a:spcPct val="100000"/>
              </a:lnSpc>
            </a:pPr>
            <a:r>
              <a:rPr b="0" lang="it-IT" sz="1800" spc="-1" strike="noStrike">
                <a:solidFill>
                  <a:schemeClr val="dk1"/>
                </a:solidFill>
                <a:latin typeface="Verdana"/>
              </a:rPr>
              <a:t>il Collegio rammenta che il revisore ha un generale dovere</a:t>
            </a:r>
            <a:endParaRPr b="0" lang="it-IT" sz="1800" spc="-1" strike="noStrike">
              <a:solidFill>
                <a:srgbClr val="000000"/>
              </a:solidFill>
              <a:latin typeface="Arial"/>
            </a:endParaRPr>
          </a:p>
          <a:p>
            <a:pPr defTabSz="457200">
              <a:lnSpc>
                <a:spcPct val="100000"/>
              </a:lnSpc>
            </a:pPr>
            <a:r>
              <a:rPr b="0" lang="it-IT" sz="1800" spc="-1" strike="noStrike">
                <a:solidFill>
                  <a:schemeClr val="dk1"/>
                </a:solidFill>
                <a:latin typeface="Verdana"/>
              </a:rPr>
              <a:t>collaborativo previsto </a:t>
            </a:r>
            <a:r>
              <a:rPr b="1" lang="it-IT" sz="1800" spc="-1" strike="noStrike">
                <a:solidFill>
                  <a:schemeClr val="dk1"/>
                </a:solidFill>
                <a:latin typeface="Verdana"/>
              </a:rPr>
              <a:t>dall’art. 239, c. 1, lett. a) del D. Lgs. n. 267 del 2000 </a:t>
            </a:r>
            <a:r>
              <a:rPr b="0" lang="it-IT" sz="1800" spc="-1" strike="noStrike">
                <a:solidFill>
                  <a:schemeClr val="dk1"/>
                </a:solidFill>
                <a:latin typeface="Verdana"/>
              </a:rPr>
              <a:t>che si attua alla luce dei principi generali di correttezza e buona fede nell’esecuzione dell’incarico e, nello specifico, secondo le disposizioni dello statuto e del regolamento dell’ente locale.</a:t>
            </a:r>
            <a:endParaRPr b="0" lang="it-IT" sz="1800" spc="-1" strike="noStrike">
              <a:solidFill>
                <a:srgbClr val="000000"/>
              </a:solidFill>
              <a:latin typeface="Arial"/>
            </a:endParaRPr>
          </a:p>
          <a:p>
            <a:pPr defTabSz="457200">
              <a:lnSpc>
                <a:spcPct val="100000"/>
              </a:lnSpc>
            </a:pPr>
            <a:r>
              <a:rPr b="0" lang="it-IT" sz="1800" spc="-1" strike="noStrike">
                <a:solidFill>
                  <a:schemeClr val="dk1"/>
                </a:solidFill>
                <a:latin typeface="Verdana"/>
              </a:rPr>
              <a:t>In tal senso, non v’è dubbio </a:t>
            </a:r>
            <a:r>
              <a:rPr b="1" lang="it-IT" sz="1800" spc="-1" strike="noStrike">
                <a:solidFill>
                  <a:schemeClr val="dk1"/>
                </a:solidFill>
                <a:latin typeface="Verdana"/>
              </a:rPr>
              <a:t>che il revisore deve verificare che l’ente adempia alle prescrizioni di cui all’art. 20 del T.U.S.P. vigilando (eventualmente) anche sull’attuazione del piano di razionalizzazione </a:t>
            </a:r>
            <a:r>
              <a:rPr b="0" lang="it-IT" sz="1800" spc="-1" strike="noStrike">
                <a:solidFill>
                  <a:schemeClr val="dk1"/>
                </a:solidFill>
                <a:latin typeface="Verdana"/>
              </a:rPr>
              <a:t>secondo gli atti deliberati e le modalità e gli strumenti previsti dal diritto societario (dismissione, operazioni straordinarie).</a:t>
            </a:r>
            <a:endParaRPr b="0" lang="it-IT" sz="1800" spc="-1" strike="noStrike">
              <a:solidFill>
                <a:srgbClr val="000000"/>
              </a:solidFill>
              <a:latin typeface="Arial"/>
            </a:endParaRPr>
          </a:p>
          <a:p>
            <a:pPr defTabSz="457200">
              <a:lnSpc>
                <a:spcPct val="100000"/>
              </a:lnSpc>
            </a:pPr>
            <a:r>
              <a:rPr b="0" lang="it-IT" sz="1800" spc="-1" strike="noStrike">
                <a:solidFill>
                  <a:schemeClr val="dk1"/>
                </a:solidFill>
                <a:latin typeface="Verdana"/>
              </a:rPr>
              <a:t>Ora, un obbligo di espressione di parere è normativamente imposto dal n. 3 della lett. b) dello stesso c. dell’art. 239 del T.U.EE.LL. in tema di modalità di gestione dei servizi e proposte di costituzione o di partecipazione ad organismi esterni.</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CasellaDiTesto 2"/>
          <p:cNvSpPr/>
          <p:nvPr/>
        </p:nvSpPr>
        <p:spPr>
          <a:xfrm>
            <a:off x="1040040" y="753120"/>
            <a:ext cx="8126280" cy="502740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it-IT" sz="1800" spc="-1" strike="noStrike">
                <a:solidFill>
                  <a:schemeClr val="dk1"/>
                </a:solidFill>
                <a:latin typeface="Verdana"/>
              </a:rPr>
              <a:t>Il Collegio sottolinea come il supporto tecnico dell’organo di revisione in un’attività di notevole rilevanza per la gestione finanziaria dell’Ente quale quella, in generale, di riordino delle proprie partecipazioni, nel lasciare impregiudicate le valutazioni di merito di competenza degli organi comunali, appare coerente con la generale funzione di collaborazione dei revisori con l’organo consiliare dell’ente locale desumibile dall’art. 239 T.U.EE.LL. e con gli orientamenti della</a:t>
            </a:r>
            <a:endParaRPr b="0" lang="it-IT" sz="1800" spc="-1" strike="noStrike">
              <a:solidFill>
                <a:srgbClr val="000000"/>
              </a:solidFill>
              <a:latin typeface="Arial"/>
            </a:endParaRPr>
          </a:p>
          <a:p>
            <a:pPr defTabSz="457200">
              <a:lnSpc>
                <a:spcPct val="100000"/>
              </a:lnSpc>
            </a:pPr>
            <a:r>
              <a:rPr b="0" lang="it-IT" sz="1800" spc="-1" strike="noStrike">
                <a:solidFill>
                  <a:schemeClr val="dk1"/>
                </a:solidFill>
                <a:latin typeface="Verdana"/>
              </a:rPr>
              <a:t>giurisprudenza di questa Corte che hanno richiamato l’opportunità di acquisire dette valutazioni anche in casi in cui, a rigore, il parere non sarebbe obbligatorio (Corte dei conti, Sez. controllo Lombardia, Del. 422/VSG dell’8 novembre 2019).</a:t>
            </a:r>
            <a:endParaRPr b="0" lang="it-IT" sz="1800" spc="-1" strike="noStrike">
              <a:solidFill>
                <a:srgbClr val="000000"/>
              </a:solidFill>
              <a:latin typeface="Arial"/>
            </a:endParaRPr>
          </a:p>
          <a:p>
            <a:pPr defTabSz="457200">
              <a:lnSpc>
                <a:spcPct val="100000"/>
              </a:lnSpc>
            </a:pPr>
            <a:r>
              <a:rPr b="0" lang="it-IT" sz="1800" spc="-1" strike="noStrike">
                <a:solidFill>
                  <a:schemeClr val="dk1"/>
                </a:solidFill>
                <a:latin typeface="Verdana"/>
              </a:rPr>
              <a:t>In tale ottica, il Comune in base alla </a:t>
            </a:r>
            <a:r>
              <a:rPr b="0" lang="it-IT" sz="1800" spc="-1" strike="noStrike">
                <a:solidFill>
                  <a:schemeClr val="dk1"/>
                </a:solidFill>
                <a:highlight>
                  <a:srgbClr val="00ff00"/>
                </a:highlight>
                <a:latin typeface="Verdana"/>
              </a:rPr>
              <a:t>propria autonomia normativa</a:t>
            </a:r>
            <a:endParaRPr b="0" lang="it-IT" sz="1800" spc="-1" strike="noStrike">
              <a:solidFill>
                <a:srgbClr val="000000"/>
              </a:solidFill>
              <a:latin typeface="Arial"/>
            </a:endParaRPr>
          </a:p>
          <a:p>
            <a:pPr defTabSz="457200">
              <a:lnSpc>
                <a:spcPct val="100000"/>
              </a:lnSpc>
            </a:pPr>
            <a:r>
              <a:rPr b="0" lang="it-IT" sz="1800" spc="-1" strike="noStrike">
                <a:solidFill>
                  <a:schemeClr val="dk1"/>
                </a:solidFill>
                <a:highlight>
                  <a:srgbClr val="00ff00"/>
                </a:highlight>
                <a:latin typeface="Verdana"/>
              </a:rPr>
              <a:t>(statutaria e regolamentare)</a:t>
            </a:r>
            <a:r>
              <a:rPr b="0" lang="it-IT" sz="1800" spc="-1" strike="noStrike">
                <a:solidFill>
                  <a:schemeClr val="dk1"/>
                </a:solidFill>
                <a:latin typeface="Verdana"/>
              </a:rPr>
              <a:t>, potrebbe prevedere espressamente che l’attività di collaborazione dell’organo di revisione con l’organo consiliare </a:t>
            </a:r>
            <a:r>
              <a:rPr b="0" i="1" lang="it-IT" sz="1800" spc="-1" strike="noStrike">
                <a:solidFill>
                  <a:schemeClr val="dk1"/>
                </a:solidFill>
                <a:latin typeface="Verdana,Italic"/>
              </a:rPr>
              <a:t>ex </a:t>
            </a:r>
            <a:r>
              <a:rPr b="0" lang="it-IT" sz="1800" spc="-1" strike="noStrike">
                <a:solidFill>
                  <a:schemeClr val="dk1"/>
                </a:solidFill>
                <a:latin typeface="Verdana"/>
              </a:rPr>
              <a:t>art. 239, c. 1, lett. a), del T.U.EE.LL., contempli anche l’espressione del “parere” in sede di adozione della delibera di riordino periodico delle partecipazioni.</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CasellaDiTesto 2"/>
          <p:cNvSpPr/>
          <p:nvPr/>
        </p:nvSpPr>
        <p:spPr>
          <a:xfrm>
            <a:off x="1353600" y="726120"/>
            <a:ext cx="781236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it-IT" sz="1800" spc="-1" strike="noStrike">
                <a:solidFill>
                  <a:schemeClr val="accent2">
                    <a:lumMod val="50000"/>
                  </a:schemeClr>
                </a:solidFill>
                <a:latin typeface="Trebuchet MS"/>
              </a:rPr>
              <a:t>Articolo 239 Tuel</a:t>
            </a:r>
            <a:endParaRPr b="0" lang="it-IT" sz="1800" spc="-1" strike="noStrike">
              <a:solidFill>
                <a:srgbClr val="000000"/>
              </a:solidFill>
              <a:latin typeface="Arial"/>
            </a:endParaRPr>
          </a:p>
        </p:txBody>
      </p:sp>
      <p:sp>
        <p:nvSpPr>
          <p:cNvPr id="352" name="CasellaDiTesto 4"/>
          <p:cNvSpPr/>
          <p:nvPr/>
        </p:nvSpPr>
        <p:spPr>
          <a:xfrm>
            <a:off x="609480" y="1095480"/>
            <a:ext cx="8556480" cy="5027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it-IT" sz="1800" spc="-1" strike="noStrike">
                <a:solidFill>
                  <a:srgbClr val="19191a"/>
                </a:solidFill>
                <a:latin typeface="Titillium Web"/>
              </a:rPr>
              <a:t>1. </a:t>
            </a:r>
            <a:r>
              <a:rPr b="0" lang="it-IT" sz="1800" spc="-1" strike="noStrike">
                <a:solidFill>
                  <a:srgbClr val="19191a"/>
                </a:solidFill>
                <a:latin typeface="Titillium Web"/>
              </a:rPr>
              <a:t>L'organo di revisione svolge le seguenti funzioni:</a:t>
            </a:r>
            <a:br>
              <a:rPr sz="1800"/>
            </a:br>
            <a:endParaRPr b="0" lang="it-IT" sz="1800" spc="-1" strike="noStrike">
              <a:solidFill>
                <a:srgbClr val="000000"/>
              </a:solidFill>
              <a:latin typeface="Arial"/>
            </a:endParaRPr>
          </a:p>
          <a:p>
            <a:pPr marL="343080" indent="-343080" defTabSz="914400">
              <a:lnSpc>
                <a:spcPct val="100000"/>
              </a:lnSpc>
              <a:buClr>
                <a:srgbClr val="19191a"/>
              </a:buClr>
              <a:buFont typeface="OpenSymbol"/>
              <a:buAutoNum type="alphaLcParenR"/>
            </a:pPr>
            <a:r>
              <a:rPr b="1" lang="it-IT" sz="1800" spc="-1" strike="noStrike">
                <a:solidFill>
                  <a:srgbClr val="19191a"/>
                </a:solidFill>
                <a:latin typeface="Titillium Web"/>
              </a:rPr>
              <a:t>attività di collaborazione con l'organo consiliare secondo le disposizioni dello statuto e del regolamento</a:t>
            </a:r>
            <a:r>
              <a:rPr b="0" lang="it-IT" sz="1800" spc="-1" strike="noStrike">
                <a:solidFill>
                  <a:srgbClr val="19191a"/>
                </a:solidFill>
                <a:latin typeface="Titillium Web"/>
              </a:rPr>
              <a:t>;</a:t>
            </a:r>
            <a:endParaRPr b="0" lang="it-IT" sz="1800" spc="-1" strike="noStrike">
              <a:solidFill>
                <a:srgbClr val="000000"/>
              </a:solidFill>
              <a:latin typeface="Arial"/>
            </a:endParaRPr>
          </a:p>
          <a:p>
            <a:pPr defTabSz="914400">
              <a:lnSpc>
                <a:spcPct val="100000"/>
              </a:lnSpc>
            </a:pPr>
            <a:br>
              <a:rPr sz="1800"/>
            </a:br>
            <a:r>
              <a:rPr b="1" lang="it-IT" sz="1800" spc="-1" strike="noStrike">
                <a:solidFill>
                  <a:srgbClr val="19191a"/>
                </a:solidFill>
                <a:latin typeface="Titillium Web"/>
              </a:rPr>
              <a:t>b) pareri, </a:t>
            </a:r>
            <a:r>
              <a:rPr b="0" lang="it-IT" sz="1800" spc="-1" strike="noStrike">
                <a:solidFill>
                  <a:srgbClr val="19191a"/>
                </a:solidFill>
                <a:latin typeface="Titillium Web"/>
              </a:rPr>
              <a:t>con le modalità stabilite dal regolamento, in materia di:</a:t>
            </a:r>
            <a:endParaRPr b="0" lang="it-IT" sz="1800" spc="-1" strike="noStrike">
              <a:solidFill>
                <a:srgbClr val="000000"/>
              </a:solidFill>
              <a:latin typeface="Arial"/>
            </a:endParaRPr>
          </a:p>
          <a:p>
            <a:pPr defTabSz="914400">
              <a:lnSpc>
                <a:spcPct val="100000"/>
              </a:lnSpc>
            </a:pPr>
            <a:br>
              <a:rPr sz="1800"/>
            </a:br>
            <a:r>
              <a:rPr b="0" lang="it-IT" sz="1800" spc="-1" strike="noStrike">
                <a:solidFill>
                  <a:srgbClr val="19191a"/>
                </a:solidFill>
                <a:latin typeface="Titillium Web"/>
              </a:rPr>
              <a:t>1) strumenti di </a:t>
            </a:r>
            <a:r>
              <a:rPr b="0" lang="it-IT" sz="1800" spc="-1" strike="noStrike" u="sng">
                <a:solidFill>
                  <a:srgbClr val="19191a"/>
                </a:solidFill>
                <a:uFillTx/>
                <a:latin typeface="Titillium Web"/>
              </a:rPr>
              <a:t>programmazione economico-finanziaria</a:t>
            </a:r>
            <a:r>
              <a:rPr b="0" lang="it-IT" sz="1800" spc="-1" strike="noStrike">
                <a:solidFill>
                  <a:srgbClr val="19191a"/>
                </a:solidFill>
                <a:latin typeface="Titillium Web"/>
              </a:rPr>
              <a:t>;</a:t>
            </a:r>
            <a:br>
              <a:rPr sz="1800"/>
            </a:br>
            <a:r>
              <a:rPr b="0" lang="it-IT" sz="1800" spc="-1" strike="noStrike">
                <a:solidFill>
                  <a:srgbClr val="19191a"/>
                </a:solidFill>
                <a:latin typeface="Titillium Web"/>
              </a:rPr>
              <a:t>2) proposta </a:t>
            </a:r>
            <a:r>
              <a:rPr b="0" lang="it-IT" sz="1800" spc="-1" strike="noStrike" u="sng">
                <a:solidFill>
                  <a:srgbClr val="19191a"/>
                </a:solidFill>
                <a:uFillTx/>
                <a:latin typeface="Titillium Web"/>
              </a:rPr>
              <a:t>di bilancio di previsione verifica degli equilibri e variazioni di bilancio </a:t>
            </a:r>
            <a:r>
              <a:rPr b="0" lang="it-IT" sz="1800" spc="-1" strike="noStrike">
                <a:solidFill>
                  <a:srgbClr val="19191a"/>
                </a:solidFill>
                <a:latin typeface="Titillium Web"/>
              </a:rPr>
              <a:t>escluse quelle attribuite alla competenza della giunta, del responsabile finanziario e dei dirigenti, a meno che il parere dei revisori sia espressamente previsto dalle norme o dai principi contabili, fermo restando la necessità dell'organo di revisione di verificare, in sede di esame del rendiconto della gestione, dandone conto nella propria relazione, l'esistenza dei presupposti che hanno dato luogo alle variazioni di bilancio approvate nel corso dell'esercizio, comprese quelle approvate nel corso dell'esercizio provvisorio.</a:t>
            </a:r>
            <a:endParaRPr b="0" lang="it-IT" sz="1800" spc="-1" strike="noStrike">
              <a:solidFill>
                <a:srgbClr val="000000"/>
              </a:solidFill>
              <a:latin typeface="Arial"/>
            </a:endParaRPr>
          </a:p>
          <a:p>
            <a:pPr defTabSz="914400">
              <a:lnSpc>
                <a:spcPct val="100000"/>
              </a:lnSpc>
            </a:pP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1" name="CasellaDiTesto 2"/>
          <p:cNvSpPr/>
          <p:nvPr/>
        </p:nvSpPr>
        <p:spPr>
          <a:xfrm>
            <a:off x="900000" y="394560"/>
            <a:ext cx="8457840" cy="14612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it" sz="3600" spc="-1" strike="noStrike">
                <a:solidFill>
                  <a:schemeClr val="dk1"/>
                </a:solidFill>
                <a:highlight>
                  <a:srgbClr val="00ff00"/>
                </a:highlight>
                <a:latin typeface="Calibri"/>
                <a:ea typeface="Calibri"/>
              </a:rPr>
              <a:t>Che tipo di controllo deve fare la Corte conti sul piano di razionalizzazione?</a:t>
            </a:r>
            <a:br>
              <a:rPr sz="3600"/>
            </a:br>
            <a:r>
              <a:rPr b="1" lang="it" sz="1800" spc="-1" strike="noStrike">
                <a:solidFill>
                  <a:schemeClr val="dk1"/>
                </a:solidFill>
                <a:latin typeface="Calibri"/>
                <a:ea typeface="Calibri"/>
              </a:rPr>
              <a:t>delibera n. 118/2024/VSGO della Corte dei Conti Emilia-Romagna </a:t>
            </a:r>
            <a:endParaRPr b="0" lang="it-IT" sz="1800" spc="-1" strike="noStrike">
              <a:solidFill>
                <a:srgbClr val="000000"/>
              </a:solidFill>
              <a:latin typeface="Arial"/>
            </a:endParaRPr>
          </a:p>
        </p:txBody>
      </p:sp>
      <p:pic>
        <p:nvPicPr>
          <p:cNvPr id="412" name="Immagine 3" descr=""/>
          <p:cNvPicPr/>
          <p:nvPr/>
        </p:nvPicPr>
        <p:blipFill>
          <a:blip r:embed="rId1"/>
          <a:stretch/>
        </p:blipFill>
        <p:spPr>
          <a:xfrm>
            <a:off x="676800" y="2348640"/>
            <a:ext cx="8681040" cy="3051720"/>
          </a:xfrm>
          <a:prstGeom prst="rect">
            <a:avLst/>
          </a:prstGeom>
          <a:ln w="0">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3" name="Immagine 1" descr=""/>
          <p:cNvPicPr/>
          <p:nvPr/>
        </p:nvPicPr>
        <p:blipFill>
          <a:blip r:embed="rId1"/>
          <a:stretch/>
        </p:blipFill>
        <p:spPr>
          <a:xfrm>
            <a:off x="677160" y="1586520"/>
            <a:ext cx="8202960" cy="3225960"/>
          </a:xfrm>
          <a:prstGeom prst="rect">
            <a:avLst/>
          </a:prstGeom>
          <a:ln w="0">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4" name="Immagine 305" descr=""/>
          <p:cNvPicPr/>
          <p:nvPr/>
        </p:nvPicPr>
        <p:blipFill>
          <a:blip r:embed="rId1"/>
          <a:stretch/>
        </p:blipFill>
        <p:spPr>
          <a:xfrm>
            <a:off x="1034640" y="1929960"/>
            <a:ext cx="7785000" cy="2159640"/>
          </a:xfrm>
          <a:prstGeom prst="rect">
            <a:avLst/>
          </a:prstGeom>
          <a:ln w="0">
            <a:noFill/>
          </a:ln>
        </p:spPr>
      </p:pic>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5" name="PlaceHolder 1"/>
          <p:cNvSpPr>
            <a:spLocks noGrp="1"/>
          </p:cNvSpPr>
          <p:nvPr>
            <p:ph type="title"/>
          </p:nvPr>
        </p:nvSpPr>
        <p:spPr>
          <a:xfrm>
            <a:off x="677160" y="609480"/>
            <a:ext cx="8596080" cy="740160"/>
          </a:xfrm>
          <a:prstGeom prst="rect">
            <a:avLst/>
          </a:prstGeom>
          <a:noFill/>
          <a:ln w="0">
            <a:noFill/>
          </a:ln>
        </p:spPr>
        <p:txBody>
          <a:bodyPr lIns="91440" rIns="91440" tIns="45720" bIns="45720" anchor="t">
            <a:noAutofit/>
          </a:bodyPr>
          <a:p>
            <a:pPr indent="0" defTabSz="457200">
              <a:lnSpc>
                <a:spcPct val="100000"/>
              </a:lnSpc>
              <a:buNone/>
              <a:tabLst>
                <a:tab algn="l" pos="0"/>
              </a:tabLst>
            </a:pPr>
            <a:r>
              <a:rPr b="1" lang="it-IT" sz="3600" spc="-1" strike="noStrike">
                <a:solidFill>
                  <a:schemeClr val="accent2">
                    <a:lumMod val="75000"/>
                  </a:schemeClr>
                </a:solidFill>
                <a:latin typeface="Trebuchet MS"/>
              </a:rPr>
              <a:t>Controllo e controllo pubblico</a:t>
            </a:r>
            <a:endParaRPr b="0" lang="it-IT" sz="3600" spc="-1" strike="noStrike">
              <a:solidFill>
                <a:schemeClr val="dk1"/>
              </a:solidFill>
              <a:latin typeface="Trebuchet MS"/>
            </a:endParaRPr>
          </a:p>
        </p:txBody>
      </p:sp>
      <p:sp>
        <p:nvSpPr>
          <p:cNvPr id="416" name="PlaceHolder 2"/>
          <p:cNvSpPr>
            <a:spLocks noGrp="1"/>
          </p:cNvSpPr>
          <p:nvPr>
            <p:ph/>
          </p:nvPr>
        </p:nvSpPr>
        <p:spPr>
          <a:xfrm>
            <a:off x="677160" y="1854000"/>
            <a:ext cx="8893800" cy="3807720"/>
          </a:xfrm>
          <a:prstGeom prst="rect">
            <a:avLst/>
          </a:prstGeom>
          <a:noFill/>
          <a:ln w="0">
            <a:noFill/>
          </a:ln>
        </p:spPr>
        <p:txBody>
          <a:bodyPr lIns="91440" rIns="91440" tIns="45720" bIns="45720" anchor="t">
            <a:noAutofit/>
          </a:bodyPr>
          <a:p>
            <a:pPr indent="0" defTabSz="457200">
              <a:lnSpc>
                <a:spcPct val="100000"/>
              </a:lnSpc>
              <a:spcBef>
                <a:spcPts val="1001"/>
              </a:spcBef>
              <a:buNone/>
              <a:tabLst>
                <a:tab algn="l" pos="0"/>
              </a:tabLst>
            </a:pPr>
            <a:r>
              <a:rPr b="1" lang="it-IT" sz="2000" spc="-1" strike="noStrike">
                <a:solidFill>
                  <a:schemeClr val="dk1">
                    <a:lumMod val="95000"/>
                    <a:lumOff val="5000"/>
                  </a:schemeClr>
                </a:solidFill>
                <a:latin typeface="Trebuchet MS"/>
              </a:rPr>
              <a:t>Articolo 2 comma 1 lett. b) ed m) Tusp</a:t>
            </a:r>
            <a:endParaRPr b="0" lang="it-IT" sz="2000" spc="-1" strike="noStrike">
              <a:solidFill>
                <a:schemeClr val="dk1"/>
              </a:solidFill>
              <a:latin typeface="Trebuchet MS"/>
            </a:endParaRPr>
          </a:p>
          <a:p>
            <a:pPr indent="0" defTabSz="457200">
              <a:lnSpc>
                <a:spcPct val="100000"/>
              </a:lnSpc>
              <a:spcBef>
                <a:spcPts val="1001"/>
              </a:spcBef>
              <a:buNone/>
              <a:tabLst>
                <a:tab algn="l" pos="0"/>
              </a:tabLst>
            </a:pPr>
            <a:r>
              <a:rPr b="0" lang="it-IT" sz="2000" spc="-1" strike="noStrike">
                <a:solidFill>
                  <a:schemeClr val="dk1">
                    <a:lumMod val="95000"/>
                    <a:lumOff val="5000"/>
                  </a:schemeClr>
                </a:solidFill>
                <a:latin typeface="Trebuchet MS"/>
              </a:rPr>
              <a:t>b)«</a:t>
            </a:r>
            <a:r>
              <a:rPr b="1" lang="it-IT" sz="2000" spc="-1" strike="noStrike">
                <a:solidFill>
                  <a:schemeClr val="dk1">
                    <a:lumMod val="95000"/>
                    <a:lumOff val="5000"/>
                  </a:schemeClr>
                </a:solidFill>
                <a:latin typeface="Trebuchet MS"/>
              </a:rPr>
              <a:t>controllo</a:t>
            </a:r>
            <a:r>
              <a:rPr b="0" lang="it-IT" sz="2000" spc="-1" strike="noStrike">
                <a:solidFill>
                  <a:schemeClr val="dk1">
                    <a:lumMod val="95000"/>
                    <a:lumOff val="5000"/>
                  </a:schemeClr>
                </a:solidFill>
                <a:latin typeface="Trebuchet MS"/>
              </a:rPr>
              <a:t>»: la situazione descritta nell'</a:t>
            </a:r>
            <a:r>
              <a:rPr b="0" lang="it-IT" sz="2000" spc="-1" strike="noStrike" u="sng">
                <a:solidFill>
                  <a:schemeClr val="dk1">
                    <a:lumMod val="95000"/>
                    <a:lumOff val="5000"/>
                  </a:schemeClr>
                </a:solidFill>
                <a:uFillTx/>
                <a:latin typeface="Trebuchet MS"/>
                <a:hlinkClick r:id="rId1"/>
              </a:rPr>
              <a:t>articolo 2359 del codice civile</a:t>
            </a:r>
            <a:r>
              <a:rPr b="0" lang="it-IT" sz="2000" spc="-1" strike="noStrike">
                <a:solidFill>
                  <a:schemeClr val="dk1">
                    <a:lumMod val="95000"/>
                    <a:lumOff val="5000"/>
                  </a:schemeClr>
                </a:solidFill>
                <a:latin typeface="Trebuchet MS"/>
              </a:rPr>
              <a:t>. Il controllo può sussistere anche quando, in applicazione di norme di legge o statutarie o di patti parasociali, per le decisioni finanziarie e gestionali strategiche relative all'attività sociale è richiesto il consenso unanime di tutte le parti che condividono il controllo; </a:t>
            </a:r>
            <a:endParaRPr b="0" lang="it-IT" sz="2000" spc="-1" strike="noStrike">
              <a:solidFill>
                <a:schemeClr val="dk1"/>
              </a:solidFill>
              <a:latin typeface="Trebuchet MS"/>
            </a:endParaRPr>
          </a:p>
          <a:p>
            <a:pPr indent="0" defTabSz="457200">
              <a:lnSpc>
                <a:spcPct val="100000"/>
              </a:lnSpc>
              <a:spcBef>
                <a:spcPts val="1001"/>
              </a:spcBef>
              <a:buNone/>
              <a:tabLst>
                <a:tab algn="l" pos="0"/>
              </a:tabLst>
            </a:pPr>
            <a:r>
              <a:rPr b="0" lang="it-IT" sz="2000" spc="-1" strike="noStrike">
                <a:solidFill>
                  <a:schemeClr val="dk1">
                    <a:lumMod val="95000"/>
                    <a:lumOff val="5000"/>
                  </a:schemeClr>
                </a:solidFill>
                <a:latin typeface="Trebuchet MS"/>
              </a:rPr>
              <a:t>La successiva </a:t>
            </a:r>
            <a:r>
              <a:rPr b="1" lang="it-IT" sz="2000" spc="-1" strike="noStrike">
                <a:solidFill>
                  <a:schemeClr val="dk1">
                    <a:lumMod val="95000"/>
                    <a:lumOff val="5000"/>
                  </a:schemeClr>
                </a:solidFill>
                <a:latin typeface="Trebuchet MS"/>
              </a:rPr>
              <a:t>lettera m) </a:t>
            </a:r>
            <a:r>
              <a:rPr b="0" lang="it-IT" sz="2000" spc="-1" strike="noStrike">
                <a:solidFill>
                  <a:schemeClr val="dk1">
                    <a:lumMod val="95000"/>
                    <a:lumOff val="5000"/>
                  </a:schemeClr>
                </a:solidFill>
                <a:latin typeface="Trebuchet MS"/>
              </a:rPr>
              <a:t>stabilisce poi che sono “</a:t>
            </a:r>
            <a:r>
              <a:rPr b="1" lang="it-IT" sz="2000" spc="-1" strike="noStrike">
                <a:solidFill>
                  <a:schemeClr val="dk1">
                    <a:lumMod val="95000"/>
                    <a:lumOff val="5000"/>
                  </a:schemeClr>
                </a:solidFill>
                <a:latin typeface="Trebuchet MS"/>
              </a:rPr>
              <a:t>società a controllo pubblico</a:t>
            </a:r>
            <a:r>
              <a:rPr b="0" lang="it-IT" sz="2000" spc="-1" strike="noStrike">
                <a:solidFill>
                  <a:schemeClr val="dk1">
                    <a:lumMod val="95000"/>
                    <a:lumOff val="5000"/>
                  </a:schemeClr>
                </a:solidFill>
                <a:latin typeface="Trebuchet MS"/>
              </a:rPr>
              <a:t>” le società in cui una o più amministrazioni pubbliche esercitano poteri di controllo ai sensi della lettera b).</a:t>
            </a:r>
            <a:endParaRPr b="0" lang="it-IT" sz="20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7" name="PlaceHolder 1"/>
          <p:cNvSpPr>
            <a:spLocks noGrp="1"/>
          </p:cNvSpPr>
          <p:nvPr>
            <p:ph type="title"/>
          </p:nvPr>
        </p:nvSpPr>
        <p:spPr>
          <a:xfrm>
            <a:off x="677160" y="609480"/>
            <a:ext cx="8596080" cy="1100880"/>
          </a:xfrm>
          <a:prstGeom prst="rect">
            <a:avLst/>
          </a:prstGeom>
          <a:noFill/>
          <a:ln w="0">
            <a:noFill/>
          </a:ln>
        </p:spPr>
        <p:txBody>
          <a:bodyPr lIns="91440" rIns="91440" tIns="45720" bIns="45720" anchor="t">
            <a:normAutofit fontScale="91831"/>
          </a:bodyPr>
          <a:p>
            <a:pPr indent="0" defTabSz="457200">
              <a:lnSpc>
                <a:spcPct val="100000"/>
              </a:lnSpc>
              <a:buNone/>
              <a:tabLst>
                <a:tab algn="l" pos="0"/>
              </a:tabLst>
            </a:pPr>
            <a:r>
              <a:rPr b="1" lang="it-IT" sz="3600" spc="-1" strike="noStrike">
                <a:solidFill>
                  <a:schemeClr val="accent2">
                    <a:lumMod val="75000"/>
                  </a:schemeClr>
                </a:solidFill>
                <a:latin typeface="Trebuchet MS"/>
              </a:rPr>
              <a:t>CODICE CIVILE-art. 2359</a:t>
            </a:r>
            <a:br>
              <a:rPr sz="3600"/>
            </a:br>
            <a:r>
              <a:rPr b="1" lang="it-IT" sz="3600" spc="-1" strike="noStrike">
                <a:solidFill>
                  <a:schemeClr val="accent2">
                    <a:lumMod val="75000"/>
                  </a:schemeClr>
                </a:solidFill>
                <a:latin typeface="Trebuchet MS"/>
              </a:rPr>
              <a:t> (Societa' controllate e societa' collegate)</a:t>
            </a:r>
            <a:endParaRPr b="0" lang="it-IT" sz="3600" spc="-1" strike="noStrike">
              <a:solidFill>
                <a:schemeClr val="dk1"/>
              </a:solidFill>
              <a:latin typeface="Trebuchet MS"/>
            </a:endParaRPr>
          </a:p>
        </p:txBody>
      </p:sp>
      <p:sp>
        <p:nvSpPr>
          <p:cNvPr id="418" name="PlaceHolder 2"/>
          <p:cNvSpPr>
            <a:spLocks noGrp="1"/>
          </p:cNvSpPr>
          <p:nvPr>
            <p:ph/>
          </p:nvPr>
        </p:nvSpPr>
        <p:spPr>
          <a:xfrm>
            <a:off x="677160" y="1912680"/>
            <a:ext cx="8596080" cy="4262040"/>
          </a:xfrm>
          <a:prstGeom prst="rect">
            <a:avLst/>
          </a:prstGeom>
          <a:noFill/>
          <a:ln w="0">
            <a:noFill/>
          </a:ln>
        </p:spPr>
        <p:txBody>
          <a:bodyPr lIns="91440" rIns="91440" tIns="45720" bIns="45720" anchor="t">
            <a:normAutofit fontScale="87222"/>
          </a:bodyPr>
          <a:p>
            <a:pPr indent="0" defTabSz="457200">
              <a:lnSpc>
                <a:spcPct val="100000"/>
              </a:lnSpc>
              <a:spcBef>
                <a:spcPts val="1001"/>
              </a:spcBef>
              <a:buNone/>
              <a:tabLst>
                <a:tab algn="l" pos="0"/>
              </a:tabLst>
            </a:pPr>
            <a:r>
              <a:rPr b="0" lang="it-IT" sz="1800" spc="-1" strike="noStrike">
                <a:solidFill>
                  <a:schemeClr val="dk1">
                    <a:lumMod val="75000"/>
                    <a:lumOff val="25000"/>
                  </a:schemeClr>
                </a:solidFill>
                <a:latin typeface="Trebuchet MS"/>
              </a:rPr>
              <a:t> </a:t>
            </a:r>
            <a:r>
              <a:rPr b="0" lang="it-IT" sz="1800" spc="-1" strike="noStrike">
                <a:solidFill>
                  <a:schemeClr val="dk1">
                    <a:lumMod val="95000"/>
                    <a:lumOff val="5000"/>
                  </a:schemeClr>
                </a:solidFill>
                <a:latin typeface="Trebuchet MS"/>
              </a:rPr>
              <a:t>Sono considerate societa' controllate: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    </a:t>
            </a:r>
            <a:r>
              <a:rPr b="0" lang="it-IT" sz="1800" spc="-1" strike="noStrike">
                <a:solidFill>
                  <a:schemeClr val="dk1">
                    <a:lumMod val="95000"/>
                    <a:lumOff val="5000"/>
                  </a:schemeClr>
                </a:solidFill>
                <a:latin typeface="Trebuchet MS"/>
              </a:rPr>
              <a:t>1) le societa' in cui un'altra societa' dispone della </a:t>
            </a:r>
            <a:r>
              <a:rPr b="1" lang="it-IT" sz="1800" spc="-1" strike="noStrike">
                <a:solidFill>
                  <a:schemeClr val="dk1">
                    <a:lumMod val="95000"/>
                    <a:lumOff val="5000"/>
                  </a:schemeClr>
                </a:solidFill>
                <a:latin typeface="Trebuchet MS"/>
              </a:rPr>
              <a:t>maggioranza dei voti </a:t>
            </a:r>
            <a:r>
              <a:rPr b="0" lang="it-IT" sz="1800" spc="-1" strike="noStrike">
                <a:solidFill>
                  <a:schemeClr val="dk1">
                    <a:lumMod val="95000"/>
                    <a:lumOff val="5000"/>
                  </a:schemeClr>
                </a:solidFill>
                <a:latin typeface="Trebuchet MS"/>
              </a:rPr>
              <a:t>esercitabili nell'assemblea ordinaria;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    </a:t>
            </a:r>
            <a:r>
              <a:rPr b="0" lang="it-IT" sz="1800" spc="-1" strike="noStrike">
                <a:solidFill>
                  <a:schemeClr val="dk1">
                    <a:lumMod val="95000"/>
                    <a:lumOff val="5000"/>
                  </a:schemeClr>
                </a:solidFill>
                <a:latin typeface="Trebuchet MS"/>
              </a:rPr>
              <a:t>2)  le  societa'  in  cui  un'altra  societa'  dispone  di   voti sufficienti  per  esercitare  </a:t>
            </a:r>
            <a:r>
              <a:rPr b="1" lang="it-IT" sz="1800" spc="-1" strike="noStrike">
                <a:solidFill>
                  <a:schemeClr val="dk1">
                    <a:lumMod val="95000"/>
                    <a:lumOff val="5000"/>
                  </a:schemeClr>
                </a:solidFill>
                <a:latin typeface="Trebuchet MS"/>
              </a:rPr>
              <a:t>un'influenza  dominante  </a:t>
            </a:r>
            <a:r>
              <a:rPr b="0" lang="it-IT" sz="1800" spc="-1" strike="noStrike">
                <a:solidFill>
                  <a:schemeClr val="dk1">
                    <a:lumMod val="95000"/>
                    <a:lumOff val="5000"/>
                  </a:schemeClr>
                </a:solidFill>
                <a:latin typeface="Trebuchet MS"/>
              </a:rPr>
              <a:t>nell'assemblea ordinaria;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    </a:t>
            </a:r>
            <a:r>
              <a:rPr b="0" lang="it-IT" sz="1800" spc="-1" strike="noStrike">
                <a:solidFill>
                  <a:schemeClr val="dk1">
                    <a:lumMod val="95000"/>
                    <a:lumOff val="5000"/>
                  </a:schemeClr>
                </a:solidFill>
                <a:latin typeface="Trebuchet MS"/>
              </a:rPr>
              <a:t>3) le societa' che sono sotto  influenza  dominante  di  un'altra societa' in virtu' di particolari </a:t>
            </a:r>
            <a:r>
              <a:rPr b="1" lang="it-IT" sz="1800" spc="-1" strike="noStrike">
                <a:solidFill>
                  <a:schemeClr val="dk1">
                    <a:lumMod val="95000"/>
                    <a:lumOff val="5000"/>
                  </a:schemeClr>
                </a:solidFill>
                <a:latin typeface="Trebuchet MS"/>
              </a:rPr>
              <a:t>vincoli contrattuali </a:t>
            </a:r>
            <a:r>
              <a:rPr b="0" lang="it-IT" sz="1800" spc="-1" strike="noStrike">
                <a:solidFill>
                  <a:schemeClr val="dk1">
                    <a:lumMod val="95000"/>
                    <a:lumOff val="5000"/>
                  </a:schemeClr>
                </a:solidFill>
                <a:latin typeface="Trebuchet MS"/>
              </a:rPr>
              <a:t>con essa.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   </a:t>
            </a:r>
            <a:r>
              <a:rPr b="0" lang="it-IT" sz="1800" spc="-1" strike="noStrike">
                <a:solidFill>
                  <a:schemeClr val="dk1">
                    <a:lumMod val="95000"/>
                    <a:lumOff val="5000"/>
                  </a:schemeClr>
                </a:solidFill>
                <a:latin typeface="Trebuchet MS"/>
              </a:rPr>
              <a:t>Ai fini dell'applicazione dei numeri 1) e 2)  del  primo  comma  si computano anche i voti spettanti a societa' controllate,  a  societa’ fiduciarie e a persona interposta: non si computano i voti  spettanti per conto di terzi.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   </a:t>
            </a:r>
            <a:r>
              <a:rPr b="0" lang="it-IT" sz="1800" spc="-1" strike="noStrike">
                <a:solidFill>
                  <a:schemeClr val="dk1">
                    <a:lumMod val="95000"/>
                    <a:lumOff val="5000"/>
                  </a:schemeClr>
                </a:solidFill>
                <a:latin typeface="Trebuchet MS"/>
              </a:rPr>
              <a:t>Sono  considerate  collegate  le  societa'  sulle  quali   un'altra societa'  esercita  un'influenza  notevole.  L'influenza  si  presume quando nell'assemblea ordinaria  puo'  essere  esercitato  almeno  un quinto dei voti ovvero un decimo se la  societa'  ha  azioni  quotate in mercati regolamentati. </a:t>
            </a: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9" name="PlaceHolder 1"/>
          <p:cNvSpPr>
            <a:spLocks noGrp="1"/>
          </p:cNvSpPr>
          <p:nvPr>
            <p:ph/>
          </p:nvPr>
        </p:nvSpPr>
        <p:spPr>
          <a:xfrm>
            <a:off x="677160" y="805320"/>
            <a:ext cx="9221040" cy="5628240"/>
          </a:xfrm>
          <a:prstGeom prst="rect">
            <a:avLst/>
          </a:prstGeom>
          <a:noFill/>
          <a:ln w="0">
            <a:noFill/>
          </a:ln>
        </p:spPr>
        <p:txBody>
          <a:bodyPr lIns="91440" rIns="91440" tIns="45720" bIns="45720" anchor="t">
            <a:normAutofit fontScale="93333"/>
          </a:bodyPr>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Il legislatore ha previsto che il controllo di cui all’articolo 2359 c.c. possa essere esercitato da più amministrazioni congiuntamente, anche a prescindere dall’esistenza di un vincolo legale, contrattuale, statutario o parasociale tra le stesse.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L’ ulteriore ipotesi di controllo congiunto si ha quando in applicazione di norme di legge o statutarie o di patti parasociali, per le decisioni finanziarie e gestionali strategiche relative all’attività sociale è richiesto il consenso unanime di tutte le parti che condividono il controllo.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Sia l’interpretazione letterale sia la ratio sottesa alla riforma, nonché una interpretazione logico-sistematica delle disposizioni citate, inducono a ritenere che </a:t>
            </a:r>
            <a:r>
              <a:rPr b="1" lang="it-IT" sz="1800" spc="-1" strike="noStrike">
                <a:solidFill>
                  <a:schemeClr val="dk1">
                    <a:lumMod val="95000"/>
                    <a:lumOff val="5000"/>
                  </a:schemeClr>
                </a:solidFill>
                <a:latin typeface="Trebuchet MS"/>
              </a:rPr>
              <a:t>la Pubblica Amministrazione, quale ente che esercita il controllo, sia stata intesa dal legislatore del Tusp come soggetto unitario</a:t>
            </a:r>
            <a:r>
              <a:rPr b="0" lang="it-IT" sz="1800" spc="-1" strike="noStrike">
                <a:solidFill>
                  <a:schemeClr val="dk1">
                    <a:lumMod val="95000"/>
                    <a:lumOff val="5000"/>
                  </a:schemeClr>
                </a:solidFill>
                <a:latin typeface="Trebuchet MS"/>
              </a:rPr>
              <a:t>, a prescindere dal fatto che, nelle singole fattispecie, il controllo di cui all’articolo 2359, comma 1, numeri 1), 2) e 3), del Codice civile faccia capo ad una singola Amministrazione o a più Amministrazioni cumulativamente.</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Il Legislatore ha pertanto esteso la nozione di controllo (pubblico) a situazioni che si collocano o si possono collocare oltre il dettato dell’art. 2359 c.c., dove, per legge, per statuto o in forza di patti parasociali, per le decisioni finanziarie e gestionali strategiche relative all’attività sociale è richiesto il consenso unanime di tutte le parti che condividono il controllo.</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0" name="PlaceHolder 1"/>
          <p:cNvSpPr>
            <a:spLocks noGrp="1"/>
          </p:cNvSpPr>
          <p:nvPr>
            <p:ph type="title"/>
          </p:nvPr>
        </p:nvSpPr>
        <p:spPr>
          <a:xfrm>
            <a:off x="677160" y="609480"/>
            <a:ext cx="9069840" cy="1320120"/>
          </a:xfrm>
          <a:prstGeom prst="rect">
            <a:avLst/>
          </a:prstGeom>
          <a:noFill/>
          <a:ln w="0">
            <a:noFill/>
          </a:ln>
        </p:spPr>
        <p:txBody>
          <a:bodyPr lIns="91440" rIns="91440" tIns="45720" bIns="45720" anchor="t">
            <a:normAutofit fontScale="80920" lnSpcReduction="10000"/>
          </a:bodyPr>
          <a:p>
            <a:pPr indent="0" defTabSz="457200">
              <a:lnSpc>
                <a:spcPct val="100000"/>
              </a:lnSpc>
              <a:buNone/>
              <a:tabLst>
                <a:tab algn="l" pos="0"/>
              </a:tabLst>
            </a:pPr>
            <a:r>
              <a:rPr b="1" lang="it-IT" sz="3600" spc="-1" strike="noStrike">
                <a:solidFill>
                  <a:schemeClr val="accent2">
                    <a:lumMod val="75000"/>
                  </a:schemeClr>
                </a:solidFill>
                <a:latin typeface="Trebuchet MS"/>
              </a:rPr>
              <a:t>Sezioni Riunite in sede di controllo della Corte dei Conti  deliberazione n. 11 del 20/06/2019 </a:t>
            </a:r>
            <a:br>
              <a:rPr sz="3600"/>
            </a:br>
            <a:endParaRPr b="0" lang="it-IT" sz="3600" spc="-1" strike="noStrike">
              <a:solidFill>
                <a:schemeClr val="dk1"/>
              </a:solidFill>
              <a:latin typeface="Trebuchet MS"/>
            </a:endParaRPr>
          </a:p>
        </p:txBody>
      </p:sp>
      <p:sp>
        <p:nvSpPr>
          <p:cNvPr id="421" name="PlaceHolder 2"/>
          <p:cNvSpPr>
            <a:spLocks noGrp="1"/>
          </p:cNvSpPr>
          <p:nvPr>
            <p:ph/>
          </p:nvPr>
        </p:nvSpPr>
        <p:spPr>
          <a:xfrm>
            <a:off x="677160" y="1795320"/>
            <a:ext cx="9271440" cy="4629960"/>
          </a:xfrm>
          <a:prstGeom prst="rect">
            <a:avLst/>
          </a:prstGeom>
          <a:noFill/>
          <a:ln w="0">
            <a:noFill/>
          </a:ln>
        </p:spPr>
        <p:txBody>
          <a:bodyPr lIns="91440" rIns="91440" tIns="45720" bIns="45720" anchor="t">
            <a:normAutofit fontScale="98333" lnSpcReduction="10000"/>
          </a:bodyPr>
          <a:p>
            <a:pPr indent="0" defTabSz="457200">
              <a:lnSpc>
                <a:spcPct val="100000"/>
              </a:lnSpc>
              <a:spcBef>
                <a:spcPts val="1001"/>
              </a:spcBef>
              <a:buNone/>
              <a:tabLst>
                <a:tab algn="l" pos="0"/>
              </a:tabLst>
            </a:pPr>
            <a:r>
              <a:rPr b="0" lang="it-IT" sz="2000" spc="-1" strike="noStrike">
                <a:solidFill>
                  <a:schemeClr val="dk1">
                    <a:lumMod val="95000"/>
                    <a:lumOff val="5000"/>
                  </a:schemeClr>
                </a:solidFill>
                <a:latin typeface="Trebuchet MS"/>
              </a:rPr>
              <a:t>Rientrano nella categoria delle “</a:t>
            </a:r>
            <a:r>
              <a:rPr b="1" lang="it-IT" sz="2000" spc="-1" strike="noStrike">
                <a:solidFill>
                  <a:schemeClr val="dk1">
                    <a:lumMod val="95000"/>
                    <a:lumOff val="5000"/>
                  </a:schemeClr>
                </a:solidFill>
                <a:latin typeface="Trebuchet MS"/>
              </a:rPr>
              <a:t>società a controllo pubblico</a:t>
            </a:r>
            <a:r>
              <a:rPr b="0" lang="it-IT" sz="2000" spc="-1" strike="noStrike">
                <a:solidFill>
                  <a:schemeClr val="dk1">
                    <a:lumMod val="95000"/>
                    <a:lumOff val="5000"/>
                  </a:schemeClr>
                </a:solidFill>
                <a:latin typeface="Trebuchet MS"/>
              </a:rPr>
              <a:t>” anche le società partecipate da più Amministrazioni pubbliche, </a:t>
            </a:r>
            <a:r>
              <a:rPr b="0" lang="it-IT" sz="2000" spc="-1" strike="noStrike" u="sng">
                <a:solidFill>
                  <a:schemeClr val="dk1">
                    <a:lumMod val="95000"/>
                    <a:lumOff val="5000"/>
                  </a:schemeClr>
                </a:solidFill>
                <a:uFillTx/>
                <a:latin typeface="Trebuchet MS"/>
              </a:rPr>
              <a:t>ciascuna delle quali titolare di diritti di voto inferiori al 50% di quelli complessivi</a:t>
            </a:r>
            <a:r>
              <a:rPr b="0" lang="it-IT" sz="2000" spc="-1" strike="noStrike">
                <a:solidFill>
                  <a:schemeClr val="dk1">
                    <a:lumMod val="95000"/>
                    <a:lumOff val="5000"/>
                  </a:schemeClr>
                </a:solidFill>
                <a:latin typeface="Trebuchet MS"/>
              </a:rPr>
              <a:t>, le quali siano complessivamente in grado di disporre nell’assemblea ordinaria dei voti previsti dall’art. 2359 del Codice civile. </a:t>
            </a:r>
            <a:endParaRPr b="0" lang="it-IT" sz="2000" spc="-1" strike="noStrike">
              <a:solidFill>
                <a:schemeClr val="dk1"/>
              </a:solidFill>
              <a:latin typeface="Trebuchet MS"/>
            </a:endParaRPr>
          </a:p>
          <a:p>
            <a:pPr indent="0" defTabSz="457200">
              <a:lnSpc>
                <a:spcPct val="100000"/>
              </a:lnSpc>
              <a:spcBef>
                <a:spcPts val="1001"/>
              </a:spcBef>
              <a:buNone/>
              <a:tabLst>
                <a:tab algn="l" pos="0"/>
              </a:tabLst>
            </a:pPr>
            <a:r>
              <a:rPr b="0" lang="it-IT" sz="2000" spc="-1" strike="noStrike">
                <a:solidFill>
                  <a:schemeClr val="dk1">
                    <a:lumMod val="95000"/>
                    <a:lumOff val="5000"/>
                  </a:schemeClr>
                </a:solidFill>
                <a:latin typeface="Trebuchet MS"/>
              </a:rPr>
              <a:t>Si tratta di una presa di posizione molto importante, in quanto (all’epoca) poneva fine ad un dibattito che andava avanti dal 2016 ed eliminava i dubbi interpretativi che avevano consentito a molte società a partecipazione pubblica plurima di sottrarsi alla maggior parte delle disposizioni contenute nel D.lgs. 175/2016 (TUSP). </a:t>
            </a:r>
            <a:endParaRPr b="0" lang="it-IT" sz="2000" spc="-1" strike="noStrike">
              <a:solidFill>
                <a:schemeClr val="dk1"/>
              </a:solidFill>
              <a:latin typeface="Trebuchet MS"/>
            </a:endParaRPr>
          </a:p>
          <a:p>
            <a:pPr indent="0" defTabSz="457200">
              <a:lnSpc>
                <a:spcPct val="100000"/>
              </a:lnSpc>
              <a:spcBef>
                <a:spcPts val="1001"/>
              </a:spcBef>
              <a:buNone/>
              <a:tabLst>
                <a:tab algn="l" pos="0"/>
              </a:tabLst>
            </a:pPr>
            <a:r>
              <a:rPr b="0" lang="it-IT" sz="2000" spc="-1" strike="noStrike">
                <a:solidFill>
                  <a:schemeClr val="dk1">
                    <a:lumMod val="95000"/>
                    <a:lumOff val="5000"/>
                  </a:schemeClr>
                </a:solidFill>
                <a:latin typeface="Trebuchet MS"/>
              </a:rPr>
              <a:t>La Corte dei Conti nella deliberazione n. 11/2019 richiama la giurisprudenza e i diversi pronunciamenti esistenti in materia, fra cui l’orientamento del 15/02/2018 della Struttura di monitoraggio e controllo delle partecipazioni pubbliche del Ministero dell’economia e delle finanze, mettendo in luce i seguenti aspetti:</a:t>
            </a:r>
            <a:endParaRPr b="0" lang="it-IT" sz="20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2" name="PlaceHolder 1"/>
          <p:cNvSpPr>
            <a:spLocks noGrp="1"/>
          </p:cNvSpPr>
          <p:nvPr>
            <p:ph type="title"/>
          </p:nvPr>
        </p:nvSpPr>
        <p:spPr>
          <a:xfrm>
            <a:off x="677160" y="609480"/>
            <a:ext cx="9221040" cy="1320120"/>
          </a:xfrm>
          <a:prstGeom prst="rect">
            <a:avLst/>
          </a:prstGeom>
          <a:noFill/>
          <a:ln w="0">
            <a:noFill/>
          </a:ln>
        </p:spPr>
        <p:txBody>
          <a:bodyPr lIns="91440" rIns="91440" tIns="45720" bIns="45720" anchor="t">
            <a:normAutofit fontScale="93422" lnSpcReduction="20000"/>
          </a:bodyPr>
          <a:p>
            <a:pPr indent="0" defTabSz="457200">
              <a:lnSpc>
                <a:spcPct val="100000"/>
              </a:lnSpc>
              <a:buNone/>
              <a:tabLst>
                <a:tab algn="l" pos="0"/>
              </a:tabLst>
            </a:pPr>
            <a:r>
              <a:rPr b="1" lang="it-IT" sz="3600" spc="-1" strike="noStrike">
                <a:solidFill>
                  <a:schemeClr val="accent2">
                    <a:lumMod val="75000"/>
                  </a:schemeClr>
                </a:solidFill>
                <a:latin typeface="Trebuchet MS"/>
              </a:rPr>
              <a:t>Sezioni Riunite in sede di controllo della Corte dei Conti  deliberazione n. 11 del 20/06/2019</a:t>
            </a:r>
            <a:endParaRPr b="0" lang="it-IT" sz="3600" spc="-1" strike="noStrike">
              <a:solidFill>
                <a:schemeClr val="dk1"/>
              </a:solidFill>
              <a:latin typeface="Trebuchet MS"/>
            </a:endParaRPr>
          </a:p>
        </p:txBody>
      </p:sp>
      <p:sp>
        <p:nvSpPr>
          <p:cNvPr id="423" name="PlaceHolder 2"/>
          <p:cNvSpPr>
            <a:spLocks noGrp="1"/>
          </p:cNvSpPr>
          <p:nvPr>
            <p:ph/>
          </p:nvPr>
        </p:nvSpPr>
        <p:spPr>
          <a:xfrm>
            <a:off x="677160" y="1786680"/>
            <a:ext cx="8809920" cy="4460760"/>
          </a:xfrm>
          <a:prstGeom prst="rect">
            <a:avLst/>
          </a:prstGeom>
          <a:noFill/>
          <a:ln w="0">
            <a:noFill/>
          </a:ln>
        </p:spPr>
        <p:txBody>
          <a:bodyPr lIns="91440" rIns="91440" tIns="45720" bIns="45720" anchor="t">
            <a:normAutofit fontScale="87222" lnSpcReduction="10000"/>
          </a:bodyPr>
          <a:p>
            <a:pPr marL="343080" indent="-343080" defTabSz="457200">
              <a:lnSpc>
                <a:spcPct val="100000"/>
              </a:lnSpc>
              <a:spcBef>
                <a:spcPts val="1001"/>
              </a:spcBef>
              <a:buClr>
                <a:srgbClr val="90c226"/>
              </a:buClr>
              <a:buSzPct val="80000"/>
              <a:buFont typeface="Trebuchet MS"/>
              <a:buAutoNum type="arabicPeriod"/>
            </a:pPr>
            <a:r>
              <a:rPr b="0" lang="it-IT" sz="1800" spc="-1" strike="noStrike">
                <a:solidFill>
                  <a:schemeClr val="dk1">
                    <a:lumMod val="95000"/>
                    <a:lumOff val="5000"/>
                  </a:schemeClr>
                </a:solidFill>
                <a:latin typeface="Trebuchet MS"/>
              </a:rPr>
              <a:t>le definizioni di “controllo”, contemplate dal D.lgs. 175/2016, rilevano ai soli fini dell’esatta perimetrazione, oggettiva e soggettiva, delle disposizioni di tale testo unico e non anche per l’applicazione di altre norme, in particolare del Codice civile;</a:t>
            </a:r>
            <a:endParaRPr b="0" lang="it-IT" sz="18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Trebuchet MS"/>
              <a:buAutoNum type="arabicPeriod"/>
            </a:pPr>
            <a:r>
              <a:rPr b="0" lang="it-IT" sz="1800" spc="-1" strike="noStrike">
                <a:solidFill>
                  <a:schemeClr val="dk1">
                    <a:lumMod val="95000"/>
                    <a:lumOff val="5000"/>
                  </a:schemeClr>
                </a:solidFill>
                <a:latin typeface="Trebuchet MS"/>
              </a:rPr>
              <a:t> </a:t>
            </a:r>
            <a:r>
              <a:rPr b="0" lang="it-IT" sz="1800" spc="-1" strike="noStrike">
                <a:solidFill>
                  <a:schemeClr val="dk1">
                    <a:lumMod val="95000"/>
                    <a:lumOff val="5000"/>
                  </a:schemeClr>
                </a:solidFill>
                <a:latin typeface="Trebuchet MS"/>
              </a:rPr>
              <a:t>il D.lgs. 175/2016 dispone che, sulle stesse materie, le norme del Codice civile e, in generale, le norme di diritto privato, sono recessive rispetto alle norme contenute nel testo unico; tale criterio di prevalenza vale quindi anche in sede di individuazione dell’aggregato delle “società a controllo pubblico”; </a:t>
            </a:r>
            <a:endParaRPr b="0" lang="it-IT" sz="18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Trebuchet MS"/>
              <a:buAutoNum type="arabicPeriod"/>
            </a:pPr>
            <a:r>
              <a:rPr b="0" lang="it-IT" sz="1800" spc="-1" strike="noStrike" u="sng">
                <a:solidFill>
                  <a:schemeClr val="dk1">
                    <a:lumMod val="95000"/>
                    <a:lumOff val="5000"/>
                  </a:schemeClr>
                </a:solidFill>
                <a:uFillTx/>
                <a:latin typeface="Trebuchet MS"/>
              </a:rPr>
              <a:t>le definizioni di “controllo” contenute nel D.lgs. 175/2016 sono più ampie (o comunque non esattamente coincidenti) di quelle civilistiche;</a:t>
            </a:r>
            <a:endParaRPr b="0" lang="it-IT" sz="18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Trebuchet MS"/>
              <a:buAutoNum type="arabicPeriod"/>
            </a:pPr>
            <a:r>
              <a:rPr b="0" lang="it-IT" sz="1800" spc="-1" strike="noStrike">
                <a:solidFill>
                  <a:schemeClr val="dk1">
                    <a:lumMod val="95000"/>
                    <a:lumOff val="5000"/>
                  </a:schemeClr>
                </a:solidFill>
                <a:latin typeface="Trebuchet MS"/>
              </a:rPr>
              <a:t>l’interpretazione letterale dell’art. 2 del D.lgs. 175/2016 è ritenuta anche funzionale all’obiettivo del legislatore di assoggettare le “società a controllo pubblico” a disposizioni più stringenti rispetto a quelle, sicuramente meno rigorose, rivolte agli organismi a mera partecipazione pubblica; </a:t>
            </a:r>
            <a:endParaRPr b="0" lang="it-IT" sz="18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Trebuchet MS"/>
              <a:buAutoNum type="arabicPeriod"/>
            </a:pPr>
            <a:r>
              <a:rPr b="0" lang="it-IT" sz="1800" spc="-1" strike="noStrike">
                <a:solidFill>
                  <a:schemeClr val="dk1">
                    <a:lumMod val="95000"/>
                    <a:lumOff val="5000"/>
                  </a:schemeClr>
                </a:solidFill>
                <a:latin typeface="Trebuchet MS"/>
              </a:rPr>
              <a:t>in base al combinato disposto dell’art. 2, comma 1, lett. b) e m), del D.lgs. 175/2016 e dell’art. 2359 del Codice civile le Amministrazioni pubbliche socie vengono individuate come un soggetto unitario, indipendentemente dal fatto che il controllo venga svolto da una sola Amministrazione o da più di esse cumulativamente.</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4" name="PlaceHolder 1"/>
          <p:cNvSpPr>
            <a:spLocks noGrp="1"/>
          </p:cNvSpPr>
          <p:nvPr>
            <p:ph type="title"/>
          </p:nvPr>
        </p:nvSpPr>
        <p:spPr>
          <a:xfrm>
            <a:off x="677160" y="609480"/>
            <a:ext cx="9095040" cy="1320120"/>
          </a:xfrm>
          <a:prstGeom prst="rect">
            <a:avLst/>
          </a:prstGeom>
          <a:noFill/>
          <a:ln w="0">
            <a:noFill/>
          </a:ln>
        </p:spPr>
        <p:txBody>
          <a:bodyPr lIns="91440" rIns="91440" tIns="45720" bIns="45720" anchor="t">
            <a:normAutofit fontScale="93422" lnSpcReduction="20000"/>
          </a:bodyPr>
          <a:p>
            <a:pPr indent="0" defTabSz="457200">
              <a:lnSpc>
                <a:spcPct val="100000"/>
              </a:lnSpc>
              <a:buNone/>
              <a:tabLst>
                <a:tab algn="l" pos="0"/>
              </a:tabLst>
            </a:pPr>
            <a:r>
              <a:rPr b="1" lang="it-IT" sz="3600" spc="-1" strike="noStrike">
                <a:solidFill>
                  <a:schemeClr val="accent2">
                    <a:lumMod val="75000"/>
                  </a:schemeClr>
                </a:solidFill>
                <a:latin typeface="Trebuchet MS"/>
              </a:rPr>
              <a:t>Sezioni Riunite in sede di controllo della Corte dei Conti  deliberazione n. 11 del 20/06/2019</a:t>
            </a:r>
            <a:endParaRPr b="0" lang="it-IT" sz="3600" spc="-1" strike="noStrike">
              <a:solidFill>
                <a:schemeClr val="dk1"/>
              </a:solidFill>
              <a:latin typeface="Trebuchet MS"/>
            </a:endParaRPr>
          </a:p>
        </p:txBody>
      </p:sp>
      <p:sp>
        <p:nvSpPr>
          <p:cNvPr id="425" name="PlaceHolder 2"/>
          <p:cNvSpPr>
            <a:spLocks noGrp="1"/>
          </p:cNvSpPr>
          <p:nvPr>
            <p:ph/>
          </p:nvPr>
        </p:nvSpPr>
        <p:spPr>
          <a:xfrm>
            <a:off x="408240" y="1929960"/>
            <a:ext cx="8596080" cy="2402280"/>
          </a:xfrm>
          <a:prstGeom prst="rect">
            <a:avLst/>
          </a:prstGeom>
          <a:noFill/>
          <a:ln w="0">
            <a:noFill/>
          </a:ln>
        </p:spPr>
        <p:txBody>
          <a:bodyPr lIns="91440" rIns="91440" tIns="45720" bIns="45720" anchor="t">
            <a:normAutofit fontScale="98333" lnSpcReduction="10000"/>
          </a:bodyPr>
          <a:p>
            <a:pPr indent="0" defTabSz="457200">
              <a:lnSpc>
                <a:spcPct val="100000"/>
              </a:lnSpc>
              <a:spcBef>
                <a:spcPts val="1001"/>
              </a:spcBef>
              <a:buNone/>
              <a:tabLst>
                <a:tab algn="l" pos="0"/>
              </a:tabLst>
            </a:pPr>
            <a:r>
              <a:rPr b="0" lang="it-IT" sz="2400" spc="-1" strike="noStrike" u="sng">
                <a:solidFill>
                  <a:schemeClr val="dk1">
                    <a:lumMod val="95000"/>
                    <a:lumOff val="5000"/>
                  </a:schemeClr>
                </a:solidFill>
                <a:uFillTx/>
                <a:latin typeface="Trebuchet MS"/>
              </a:rPr>
              <a:t>La Corte conclude affermando che “sia sufficiente, ai fini dell’integrazione della fattispecie delle “società a controllo pubblico”, rilevante quale ambito di applicazione, soggettivo o oggettivo, di alcune disposizioni del D.lgs. n. 175 del 2016, </a:t>
            </a:r>
            <a:r>
              <a:rPr b="0" lang="it-IT" sz="2400" spc="-1" strike="noStrike" u="sng">
                <a:solidFill>
                  <a:schemeClr val="dk1">
                    <a:lumMod val="95000"/>
                    <a:lumOff val="5000"/>
                  </a:schemeClr>
                </a:solidFill>
                <a:highlight>
                  <a:srgbClr val="00ff00"/>
                </a:highlight>
                <a:uFillTx/>
                <a:latin typeface="Trebuchet MS"/>
              </a:rPr>
              <a:t>che una o più amministrazioni pubbliche dispongano, in assemblea ordinaria, dei voti previsti dall’art. 2359 del codice civile”.</a:t>
            </a:r>
            <a:endParaRPr b="0" lang="it-IT" sz="24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pic>
        <p:nvPicPr>
          <p:cNvPr id="426" name="Immagine 4" descr=""/>
          <p:cNvPicPr/>
          <p:nvPr/>
        </p:nvPicPr>
        <p:blipFill>
          <a:blip r:embed="rId1"/>
          <a:stretch/>
        </p:blipFill>
        <p:spPr>
          <a:xfrm>
            <a:off x="5470560" y="4495680"/>
            <a:ext cx="2609280" cy="1751760"/>
          </a:xfrm>
          <a:prstGeom prst="rect">
            <a:avLst/>
          </a:prstGeom>
          <a:ln w="0">
            <a:noFill/>
          </a:ln>
        </p:spPr>
      </p:pic>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7"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rmAutofit fontScale="93422" lnSpcReduction="20000"/>
          </a:bodyPr>
          <a:p>
            <a:pPr indent="0" defTabSz="457200">
              <a:lnSpc>
                <a:spcPct val="100000"/>
              </a:lnSpc>
              <a:buNone/>
              <a:tabLst>
                <a:tab algn="l" pos="0"/>
              </a:tabLst>
            </a:pPr>
            <a:r>
              <a:rPr b="1" lang="it-IT" sz="3600" spc="-1" strike="noStrike">
                <a:solidFill>
                  <a:schemeClr val="accent2">
                    <a:lumMod val="75000"/>
                  </a:schemeClr>
                </a:solidFill>
                <a:latin typeface="Trebuchet MS"/>
              </a:rPr>
              <a:t>Di diverso avviso….Sentenza 10 marzo 2023, n. 2543 del Consiglio di Stato, Sez. V</a:t>
            </a:r>
            <a:endParaRPr b="0" lang="it-IT" sz="3600" spc="-1" strike="noStrike">
              <a:solidFill>
                <a:schemeClr val="dk1"/>
              </a:solidFill>
              <a:latin typeface="Trebuchet MS"/>
            </a:endParaRPr>
          </a:p>
        </p:txBody>
      </p:sp>
      <p:sp>
        <p:nvSpPr>
          <p:cNvPr id="428" name="PlaceHolder 2"/>
          <p:cNvSpPr>
            <a:spLocks noGrp="1"/>
          </p:cNvSpPr>
          <p:nvPr>
            <p:ph/>
          </p:nvPr>
        </p:nvSpPr>
        <p:spPr>
          <a:xfrm>
            <a:off x="677160" y="1930320"/>
            <a:ext cx="9086760" cy="4424040"/>
          </a:xfrm>
          <a:prstGeom prst="rect">
            <a:avLst/>
          </a:prstGeom>
          <a:noFill/>
          <a:ln w="0">
            <a:noFill/>
          </a:ln>
        </p:spPr>
        <p:txBody>
          <a:bodyPr lIns="91440" rIns="91440" tIns="45720" bIns="45720" anchor="t">
            <a:normAutofit/>
          </a:bodyPr>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I giudici amministrativi hanno rilevato come “sebbene sia </a:t>
            </a:r>
            <a:r>
              <a:rPr b="1" lang="it-IT" sz="1800" spc="-1" strike="noStrike">
                <a:solidFill>
                  <a:schemeClr val="dk1">
                    <a:lumMod val="95000"/>
                    <a:lumOff val="5000"/>
                  </a:schemeClr>
                </a:solidFill>
                <a:latin typeface="Trebuchet MS"/>
              </a:rPr>
              <a:t>controversa e non univoca la nozione di “controllo pubblico congiunto”</a:t>
            </a:r>
            <a:r>
              <a:rPr b="0" lang="it-IT" sz="1800" spc="-1" strike="noStrike">
                <a:solidFill>
                  <a:schemeClr val="dk1">
                    <a:lumMod val="95000"/>
                    <a:lumOff val="5000"/>
                  </a:schemeClr>
                </a:solidFill>
                <a:latin typeface="Trebuchet MS"/>
              </a:rPr>
              <a:t> di cui alla lett. m) dell’articolo 2, comma 1, decreto legislativo. 19 agosto 2016, n. 175 (TUSP), il dato testuale e l’interpretazione da più parte datane (cfr. Cons. Stato, V, 23 gennaio 2019, n. 578; Corte dei Conti, SS.RR. giur., 22 maggio 2019, n. 16; Orientamento MEF del 15 febbraio 2018) è tale per </a:t>
            </a:r>
            <a:r>
              <a:rPr b="1" lang="it-IT" sz="1800" spc="-1" strike="noStrike" u="sng">
                <a:solidFill>
                  <a:schemeClr val="dk1">
                    <a:lumMod val="95000"/>
                    <a:lumOff val="5000"/>
                  </a:schemeClr>
                </a:solidFill>
                <a:highlight>
                  <a:srgbClr val="00ff00"/>
                </a:highlight>
                <a:uFillTx/>
                <a:latin typeface="Trebuchet MS"/>
              </a:rPr>
              <a:t>cui non è sufficiente a tali fini una semplice sommatoria delle partecipazioni di soggetti pubblici tale da esprimere la maggioranza del capitale sociale  ma occorrono piuttosto, in assenza di un controllo monocratico ex articolo 2359 del Codice civile, atti o accordi che vincolino i soggetti pubblici all’esercizio congiunto delle loro prerogative</a:t>
            </a:r>
            <a:r>
              <a:rPr b="0" lang="it-IT" sz="1800" spc="-1" strike="noStrike">
                <a:solidFill>
                  <a:schemeClr val="dk1">
                    <a:lumMod val="95000"/>
                    <a:lumOff val="5000"/>
                  </a:schemeClr>
                </a:solidFill>
                <a:highlight>
                  <a:srgbClr val="00ff00"/>
                </a:highlight>
                <a:latin typeface="Trebuchet MS"/>
              </a:rPr>
              <a:t>, così </a:t>
            </a:r>
            <a:r>
              <a:rPr b="0" lang="it-IT" sz="1800" spc="-1" strike="noStrike">
                <a:solidFill>
                  <a:schemeClr val="dk1">
                    <a:lumMod val="95000"/>
                    <a:lumOff val="5000"/>
                  </a:schemeClr>
                </a:solidFill>
                <a:latin typeface="Trebuchet MS"/>
              </a:rPr>
              <a:t>da rendere concreto ed effettivo un potere di controllo pubblico (Cons. Stato, n. 578 del 2019, cit., richiamata anche da Cons. Stato, III, 3 marzo 2020, n. 1564; Corte conti, n. 16 del 2019, cit.), o quanto meno un comportamento concludente dei soci pubblici orientato in tal senso (Orientamento MEF, cit.; cfr., in senso diverso, Corte conti, SS.RR. contr., 20 giugno 2019, n. 11; ANAC, delibera 25 settembre 2019, n. 859).”</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3" name="CasellaDiTesto 2"/>
          <p:cNvSpPr/>
          <p:nvPr/>
        </p:nvSpPr>
        <p:spPr>
          <a:xfrm>
            <a:off x="762120" y="1801800"/>
            <a:ext cx="8404200" cy="2284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it-IT" sz="1800" spc="-1" strike="noStrike">
                <a:solidFill>
                  <a:srgbClr val="19191a"/>
                </a:solidFill>
                <a:latin typeface="Titillium Web"/>
              </a:rPr>
              <a:t>3</a:t>
            </a:r>
            <a:r>
              <a:rPr b="1" lang="it-IT" sz="1800" spc="-1" strike="noStrike">
                <a:solidFill>
                  <a:srgbClr val="19191a"/>
                </a:solidFill>
                <a:latin typeface="Titillium Web"/>
              </a:rPr>
              <a:t>) </a:t>
            </a:r>
            <a:r>
              <a:rPr b="1" lang="it-IT" sz="1800" spc="-1" strike="noStrike">
                <a:solidFill>
                  <a:srgbClr val="19191a"/>
                </a:solidFill>
                <a:highlight>
                  <a:srgbClr val="ffff00"/>
                </a:highlight>
                <a:latin typeface="Titillium Web"/>
              </a:rPr>
              <a:t>modalità di gestione dei servizi e proposte di costituzione o di partecipazione ad organismi esterni</a:t>
            </a:r>
            <a:r>
              <a:rPr b="0" lang="it-IT" sz="1800" spc="-1" strike="noStrike">
                <a:solidFill>
                  <a:srgbClr val="19191a"/>
                </a:solidFill>
                <a:highlight>
                  <a:srgbClr val="ffff00"/>
                </a:highlight>
                <a:latin typeface="Titillium Web"/>
              </a:rPr>
              <a:t>; vedi art. 5 Tusp</a:t>
            </a:r>
            <a:br>
              <a:rPr sz="1800"/>
            </a:br>
            <a:r>
              <a:rPr b="0" lang="it-IT" sz="1800" spc="-1" strike="noStrike">
                <a:solidFill>
                  <a:srgbClr val="19191a"/>
                </a:solidFill>
                <a:latin typeface="Titillium Web"/>
              </a:rPr>
              <a:t>4) proposte di ricorso all'</a:t>
            </a:r>
            <a:r>
              <a:rPr b="1" lang="it-IT" sz="1800" spc="-1" strike="noStrike">
                <a:solidFill>
                  <a:srgbClr val="19191a"/>
                </a:solidFill>
                <a:latin typeface="Titillium Web"/>
              </a:rPr>
              <a:t>indebitamento</a:t>
            </a:r>
            <a:r>
              <a:rPr b="0" lang="it-IT" sz="1800" spc="-1" strike="noStrike">
                <a:solidFill>
                  <a:srgbClr val="19191a"/>
                </a:solidFill>
                <a:latin typeface="Titillium Web"/>
              </a:rPr>
              <a:t>;</a:t>
            </a:r>
            <a:br>
              <a:rPr sz="1800"/>
            </a:br>
            <a:r>
              <a:rPr b="0" lang="it-IT" sz="1800" spc="-1" strike="noStrike">
                <a:solidFill>
                  <a:srgbClr val="19191a"/>
                </a:solidFill>
                <a:latin typeface="Titillium Web"/>
              </a:rPr>
              <a:t>5) proposte di utilizzo di strumenti di </a:t>
            </a:r>
            <a:r>
              <a:rPr b="1" lang="it-IT" sz="1800" spc="-1" strike="noStrike">
                <a:solidFill>
                  <a:srgbClr val="19191a"/>
                </a:solidFill>
                <a:latin typeface="Titillium Web"/>
              </a:rPr>
              <a:t>finanza innovativa</a:t>
            </a:r>
            <a:r>
              <a:rPr b="0" lang="it-IT" sz="1800" spc="-1" strike="noStrike">
                <a:solidFill>
                  <a:srgbClr val="19191a"/>
                </a:solidFill>
                <a:latin typeface="Titillium Web"/>
              </a:rPr>
              <a:t>, nel rispetto della disciplina statale vigente in materia;</a:t>
            </a:r>
            <a:br>
              <a:rPr sz="1800"/>
            </a:br>
            <a:r>
              <a:rPr b="0" lang="it-IT" sz="1800" spc="-1" strike="noStrike">
                <a:solidFill>
                  <a:srgbClr val="19191a"/>
                </a:solidFill>
                <a:latin typeface="Titillium Web"/>
              </a:rPr>
              <a:t>6) proposte di riconoscimento di </a:t>
            </a:r>
            <a:r>
              <a:rPr b="1" lang="it-IT" sz="1800" spc="-1" strike="noStrike">
                <a:solidFill>
                  <a:srgbClr val="19191a"/>
                </a:solidFill>
                <a:latin typeface="Titillium Web"/>
              </a:rPr>
              <a:t>debiti fuori bilancio e transazioni</a:t>
            </a:r>
            <a:r>
              <a:rPr b="0" lang="it-IT" sz="1800" spc="-1" strike="noStrike">
                <a:solidFill>
                  <a:srgbClr val="19191a"/>
                </a:solidFill>
                <a:latin typeface="Titillium Web"/>
              </a:rPr>
              <a:t>;</a:t>
            </a:r>
            <a:br>
              <a:rPr sz="1800"/>
            </a:br>
            <a:r>
              <a:rPr b="0" lang="it-IT" sz="1800" spc="-1" strike="noStrike">
                <a:solidFill>
                  <a:srgbClr val="19191a"/>
                </a:solidFill>
                <a:latin typeface="Titillium Web"/>
              </a:rPr>
              <a:t>7) proposte di </a:t>
            </a:r>
            <a:r>
              <a:rPr b="1" lang="it-IT" sz="1800" spc="-1" strike="noStrike">
                <a:solidFill>
                  <a:srgbClr val="19191a"/>
                </a:solidFill>
                <a:latin typeface="Titillium Web"/>
              </a:rPr>
              <a:t>regolamento di contabilità, e</a:t>
            </a:r>
            <a:r>
              <a:rPr b="0" lang="it-IT" sz="1800" spc="-1" strike="noStrike">
                <a:solidFill>
                  <a:srgbClr val="19191a"/>
                </a:solidFill>
                <a:latin typeface="Titillium Web"/>
              </a:rPr>
              <a:t>conomato-provveditorato, patrimonio e di applicazione dei tributi locali;</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9"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1" lang="it-IT" sz="3600" spc="-1" strike="noStrike">
                <a:solidFill>
                  <a:schemeClr val="accent2">
                    <a:lumMod val="75000"/>
                  </a:schemeClr>
                </a:solidFill>
                <a:latin typeface="Trebuchet MS"/>
              </a:rPr>
              <a:t>Sentenza 10 marzo 2023, n. 2543 del Consiglio di Stato, Sez. V</a:t>
            </a:r>
            <a:endParaRPr b="0" lang="it-IT" sz="3600" spc="-1" strike="noStrike">
              <a:solidFill>
                <a:schemeClr val="dk1"/>
              </a:solidFill>
              <a:latin typeface="Trebuchet MS"/>
            </a:endParaRPr>
          </a:p>
        </p:txBody>
      </p:sp>
      <p:sp>
        <p:nvSpPr>
          <p:cNvPr id="430" name="PlaceHolder 2"/>
          <p:cNvSpPr>
            <a:spLocks noGrp="1"/>
          </p:cNvSpPr>
          <p:nvPr>
            <p:ph/>
          </p:nvPr>
        </p:nvSpPr>
        <p:spPr>
          <a:xfrm>
            <a:off x="677160" y="2367720"/>
            <a:ext cx="8596080" cy="3880080"/>
          </a:xfrm>
          <a:prstGeom prst="rect">
            <a:avLst/>
          </a:prstGeom>
          <a:noFill/>
          <a:ln w="0">
            <a:noFill/>
          </a:ln>
        </p:spPr>
        <p:txBody>
          <a:bodyPr lIns="91440" rIns="91440" tIns="45720" bIns="45720" anchor="t">
            <a:noAutofit/>
          </a:bodyPr>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Diverso sarebbe il caso in cui una pluralità di pubbliche amministrazioni, ancorché aventi cumulativamente un numero di voti  pari al 50% piu uno, per la estrema frammentarietà delle loro partecipazioni, non fossero in grado di esercitare in modo effettivo, se non attraverso strumenti di condivisione,  il controllo sulla società.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1" name="PlaceHolder 1"/>
          <p:cNvSpPr>
            <a:spLocks noGrp="1"/>
          </p:cNvSpPr>
          <p:nvPr>
            <p:ph type="title"/>
          </p:nvPr>
        </p:nvSpPr>
        <p:spPr>
          <a:xfrm>
            <a:off x="677160" y="43344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1" lang="it-IT" sz="3600" spc="-1" strike="noStrike">
                <a:solidFill>
                  <a:schemeClr val="accent2">
                    <a:lumMod val="75000"/>
                  </a:schemeClr>
                </a:solidFill>
                <a:latin typeface="Trebuchet MS"/>
              </a:rPr>
              <a:t>Articolo Art. 11-quater Dlgs 118/2011 (Società controllate)</a:t>
            </a:r>
            <a:endParaRPr b="0" lang="it-IT" sz="3600" spc="-1" strike="noStrike">
              <a:solidFill>
                <a:schemeClr val="dk1"/>
              </a:solidFill>
              <a:latin typeface="Trebuchet MS"/>
            </a:endParaRPr>
          </a:p>
        </p:txBody>
      </p:sp>
      <p:sp>
        <p:nvSpPr>
          <p:cNvPr id="432" name="PlaceHolder 2"/>
          <p:cNvSpPr>
            <a:spLocks noGrp="1"/>
          </p:cNvSpPr>
          <p:nvPr>
            <p:ph/>
          </p:nvPr>
        </p:nvSpPr>
        <p:spPr>
          <a:xfrm>
            <a:off x="677160" y="1754280"/>
            <a:ext cx="9028080" cy="4687920"/>
          </a:xfrm>
          <a:prstGeom prst="rect">
            <a:avLst/>
          </a:prstGeom>
          <a:noFill/>
          <a:ln w="0">
            <a:noFill/>
          </a:ln>
        </p:spPr>
        <p:txBody>
          <a:bodyPr lIns="91440" rIns="91440" tIns="45720" bIns="45720" anchor="t">
            <a:normAutofit fontScale="87222" lnSpcReduction="20000"/>
          </a:bodyPr>
          <a:p>
            <a:pPr indent="0" defTabSz="457200">
              <a:lnSpc>
                <a:spcPct val="100000"/>
              </a:lnSpc>
              <a:spcBef>
                <a:spcPts val="1001"/>
              </a:spcBef>
              <a:buNone/>
              <a:tabLst>
                <a:tab algn="l" pos="0"/>
              </a:tabLst>
            </a:pPr>
            <a:r>
              <a:rPr b="1" lang="it-IT" sz="1800" spc="-1" strike="noStrike">
                <a:solidFill>
                  <a:schemeClr val="dk1">
                    <a:lumMod val="95000"/>
                    <a:lumOff val="5000"/>
                  </a:schemeClr>
                </a:solidFill>
                <a:latin typeface="Trebuchet MS"/>
              </a:rPr>
              <a:t>1. </a:t>
            </a:r>
            <a:r>
              <a:rPr b="1" i="1" lang="it-IT" sz="1800" spc="-1" strike="noStrike">
                <a:solidFill>
                  <a:schemeClr val="dk1">
                    <a:lumMod val="95000"/>
                    <a:lumOff val="5000"/>
                  </a:schemeClr>
                </a:solidFill>
                <a:latin typeface="Trebuchet MS"/>
              </a:rPr>
              <a:t>Ai fini dell'elaborazione del bilancio consolidato, si definisce </a:t>
            </a:r>
            <a:r>
              <a:rPr b="0" lang="it-IT" sz="1800" spc="-1" strike="noStrike">
                <a:solidFill>
                  <a:schemeClr val="dk1">
                    <a:lumMod val="95000"/>
                    <a:lumOff val="5000"/>
                  </a:schemeClr>
                </a:solidFill>
                <a:latin typeface="Trebuchet MS"/>
              </a:rPr>
              <a:t> controllata da una regione o da un ente locale la società nella quale la regione o l'ente locale ha una delle seguenti condizioni:</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a) il possesso, diretto o indiretto, anche sulla scorta di patti parasociali, della maggioranza dei voti esercitabili nell'assemblea ordinaria o dispone di voti sufficienti per esercitare una influenza dominante sull'assemblea ordinaria;</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b) il diritto, in virtù di un contratto o di una clausola statutaria, di esercitare un'influenza dominante, quando la legge consente tali contratti o clausole.</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1" lang="it-IT" sz="1800" spc="-1" strike="noStrike">
                <a:solidFill>
                  <a:schemeClr val="dk1">
                    <a:lumMod val="95000"/>
                    <a:lumOff val="5000"/>
                  </a:schemeClr>
                </a:solidFill>
                <a:latin typeface="Trebuchet MS"/>
              </a:rPr>
              <a:t>2. </a:t>
            </a:r>
            <a:r>
              <a:rPr b="0" lang="it-IT" sz="1800" spc="-1" strike="noStrike">
                <a:solidFill>
                  <a:schemeClr val="dk1">
                    <a:lumMod val="95000"/>
                    <a:lumOff val="5000"/>
                  </a:schemeClr>
                </a:solidFill>
                <a:latin typeface="Trebuchet MS"/>
              </a:rPr>
              <a:t>I contratti di servizio pubblico e gli atti di concessione stipulati con società che svolgono prevalentemente l'attività oggetto di tali contratti comportano l'esercizio di influenza dominante.</a:t>
            </a:r>
            <a:br>
              <a:rPr sz="1800"/>
            </a:b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1" lang="it-IT" sz="1800" spc="-1" strike="noStrike">
                <a:solidFill>
                  <a:schemeClr val="dk1">
                    <a:lumMod val="95000"/>
                    <a:lumOff val="5000"/>
                  </a:schemeClr>
                </a:solidFill>
                <a:latin typeface="Trebuchet MS"/>
              </a:rPr>
              <a:t>3. </a:t>
            </a:r>
            <a:r>
              <a:rPr b="0" lang="it-IT" sz="1800" spc="-1" strike="noStrike">
                <a:solidFill>
                  <a:schemeClr val="dk1">
                    <a:lumMod val="95000"/>
                    <a:lumOff val="5000"/>
                  </a:schemeClr>
                </a:solidFill>
                <a:latin typeface="Trebuchet MS"/>
              </a:rPr>
              <a:t>Le società controllate sono distinte nelle medesime tipologie previste per gli enti strumentali.</a:t>
            </a:r>
            <a:br>
              <a:rPr sz="1800"/>
            </a:b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1" lang="it-IT" sz="1800" spc="-1" strike="noStrike">
                <a:solidFill>
                  <a:schemeClr val="dk1">
                    <a:lumMod val="95000"/>
                    <a:lumOff val="5000"/>
                  </a:schemeClr>
                </a:solidFill>
                <a:latin typeface="Trebuchet MS"/>
              </a:rPr>
              <a:t>4. </a:t>
            </a:r>
            <a:r>
              <a:rPr b="0" lang="it-IT" sz="1800" spc="-1" strike="noStrike">
                <a:solidFill>
                  <a:schemeClr val="dk1">
                    <a:lumMod val="95000"/>
                    <a:lumOff val="5000"/>
                  </a:schemeClr>
                </a:solidFill>
                <a:latin typeface="Trebuchet MS"/>
              </a:rPr>
              <a:t>In fase di prima applicazione del presente decreto, con riferimento agli esercizi 2015-2017, non sono considerate le società quotate e quelle da esse controllate ai sensi dell'</a:t>
            </a:r>
            <a:r>
              <a:rPr b="0" lang="it-IT" sz="1800" spc="-1" strike="noStrike" u="sng">
                <a:solidFill>
                  <a:schemeClr val="dk1">
                    <a:lumMod val="95000"/>
                    <a:lumOff val="5000"/>
                  </a:schemeClr>
                </a:solidFill>
                <a:uFillTx/>
                <a:latin typeface="Trebuchet MS"/>
                <a:hlinkClick r:id="rId1"/>
              </a:rPr>
              <a:t>art. 2359 del codice civile</a:t>
            </a:r>
            <a:r>
              <a:rPr b="0" lang="it-IT" sz="1800" spc="-1" strike="noStrike">
                <a:solidFill>
                  <a:schemeClr val="dk1">
                    <a:lumMod val="95000"/>
                    <a:lumOff val="5000"/>
                  </a:schemeClr>
                </a:solidFill>
                <a:latin typeface="Trebuchet MS"/>
              </a:rPr>
              <a:t>. A tal fine, per società quotate degli enti di cui al presente articolo si intendono le società emittenti strumenti finanziari quotati in mercati regolamentari.</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3"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0" lang="it-IT" sz="3600" spc="-1" strike="noStrike">
                <a:solidFill>
                  <a:schemeClr val="accent1"/>
                </a:solidFill>
                <a:latin typeface="Trebuchet MS"/>
              </a:rPr>
              <a:t>Corte Conti </a:t>
            </a:r>
            <a:r>
              <a:rPr b="0" lang="it-IT" sz="3600" spc="-1" strike="noStrike">
                <a:solidFill>
                  <a:schemeClr val="accent1"/>
                </a:solidFill>
                <a:latin typeface="Trebuchet MS"/>
              </a:rPr>
              <a:t>	</a:t>
            </a:r>
            <a:r>
              <a:rPr b="0" lang="it-IT" sz="3600" spc="-1" strike="noStrike">
                <a:solidFill>
                  <a:schemeClr val="accent1"/>
                </a:solidFill>
                <a:latin typeface="Trebuchet MS"/>
              </a:rPr>
              <a:t>Emilia Romagna  n. 6/2024</a:t>
            </a:r>
            <a:br>
              <a:rPr sz="3600"/>
            </a:br>
            <a:r>
              <a:rPr b="0" lang="it-IT" sz="3600" spc="-1" strike="noStrike">
                <a:solidFill>
                  <a:schemeClr val="accent1"/>
                </a:solidFill>
                <a:latin typeface="Trebuchet MS"/>
              </a:rPr>
              <a:t>(comune di Rimini)</a:t>
            </a:r>
            <a:endParaRPr b="0" lang="it-IT" sz="3600" spc="-1" strike="noStrike">
              <a:solidFill>
                <a:schemeClr val="dk1"/>
              </a:solidFill>
              <a:latin typeface="Trebuchet MS"/>
            </a:endParaRPr>
          </a:p>
        </p:txBody>
      </p:sp>
      <p:sp>
        <p:nvSpPr>
          <p:cNvPr id="434" name="CasellaDiTesto 2"/>
          <p:cNvSpPr/>
          <p:nvPr/>
        </p:nvSpPr>
        <p:spPr>
          <a:xfrm>
            <a:off x="968040" y="1929960"/>
            <a:ext cx="8197920" cy="447876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it-IT" sz="1800" spc="-1" strike="noStrike">
                <a:solidFill>
                  <a:schemeClr val="dk1"/>
                </a:solidFill>
                <a:latin typeface="Verdana"/>
              </a:rPr>
              <a:t>In termini estremamente sintetici, come questa Sezione ha già avuto</a:t>
            </a:r>
            <a:endParaRPr b="0" lang="it-IT" sz="1800" spc="-1" strike="noStrike">
              <a:solidFill>
                <a:srgbClr val="000000"/>
              </a:solidFill>
              <a:latin typeface="Arial"/>
            </a:endParaRPr>
          </a:p>
          <a:p>
            <a:pPr defTabSz="457200">
              <a:lnSpc>
                <a:spcPct val="100000"/>
              </a:lnSpc>
            </a:pPr>
            <a:r>
              <a:rPr b="0" lang="it-IT" sz="1800" spc="-1" strike="noStrike">
                <a:solidFill>
                  <a:schemeClr val="dk1"/>
                </a:solidFill>
                <a:latin typeface="Verdana"/>
              </a:rPr>
              <a:t>modo di porre in evidenza, </a:t>
            </a:r>
            <a:r>
              <a:rPr b="0" lang="it-IT" sz="1800" spc="-1" strike="noStrike" u="sng">
                <a:solidFill>
                  <a:schemeClr val="dk1"/>
                </a:solidFill>
                <a:uFillTx/>
                <a:latin typeface="Verdana"/>
              </a:rPr>
              <a:t>sono prevalse nella giurisprudenza due posizioni, una che ritiene imprescindibile uno “scambio formale di volontà fra i soggetti coinvolti non potendosi desumere la situazione di controllo da meri comportamenti concludenti </a:t>
            </a:r>
            <a:r>
              <a:rPr b="0" lang="it-IT" sz="1800" spc="-1" strike="noStrike">
                <a:solidFill>
                  <a:schemeClr val="dk1"/>
                </a:solidFill>
                <a:latin typeface="Verdana"/>
              </a:rPr>
              <a:t>o da altri “indici presuntivi” (si veda Corte dei conti, SS. RR. in spec. comp., sent. n. 17/2023 che richiama Cons. Stato n. 578/2019 e n. 1564/2020;</a:t>
            </a:r>
            <a:endParaRPr b="0" lang="it-IT" sz="1800" spc="-1" strike="noStrike">
              <a:solidFill>
                <a:srgbClr val="000000"/>
              </a:solidFill>
              <a:latin typeface="Arial"/>
            </a:endParaRPr>
          </a:p>
          <a:p>
            <a:pPr defTabSz="457200">
              <a:lnSpc>
                <a:spcPct val="100000"/>
              </a:lnSpc>
            </a:pPr>
            <a:r>
              <a:rPr b="0" lang="it-IT" sz="1800" spc="-1" strike="noStrike">
                <a:solidFill>
                  <a:schemeClr val="dk1"/>
                </a:solidFill>
                <a:latin typeface="Verdana"/>
              </a:rPr>
              <a:t>TAR Veneto n. 363/2018; TAR Marche n. 695/2019 e Corte dei conti, SS. RR. In spec. comp., sentt. nn. 16/2019; 17/2019; 25/2019). </a:t>
            </a:r>
            <a:r>
              <a:rPr b="0" lang="it-IT" sz="1800" spc="-1" strike="noStrike" u="sng">
                <a:solidFill>
                  <a:schemeClr val="dk1"/>
                </a:solidFill>
                <a:uFillTx/>
                <a:latin typeface="Verdana"/>
              </a:rPr>
              <a:t>La seconda ha ritenuto configurabile una situazione di controllo pubblico di fatto sussistente in tutti i casi di capitale pubblico maggioritario o totalitario indipendentemente dalla formalizzazione di meccanismi di coordinamento</a:t>
            </a:r>
            <a:r>
              <a:rPr b="0" lang="it-IT" sz="1800" spc="-1" strike="noStrike">
                <a:solidFill>
                  <a:schemeClr val="dk1"/>
                </a:solidFill>
                <a:latin typeface="Verdana"/>
              </a:rPr>
              <a:t>. Si richiama, al riguardo, la deliberazione n. 11/SSRRCO/QMIG/19 delle Sezioni riunite in sede di controllo di</a:t>
            </a:r>
            <a:endParaRPr b="0" lang="it-IT" sz="1800" spc="-1" strike="noStrike">
              <a:solidFill>
                <a:srgbClr val="000000"/>
              </a:solidFill>
              <a:latin typeface="Arial"/>
            </a:endParaRPr>
          </a:p>
          <a:p>
            <a:pPr defTabSz="457200">
              <a:lnSpc>
                <a:spcPct val="100000"/>
              </a:lnSpc>
            </a:pPr>
            <a:r>
              <a:rPr b="0" lang="it-IT" sz="1800" spc="-1" strike="noStrike">
                <a:solidFill>
                  <a:schemeClr val="dk1"/>
                </a:solidFill>
                <a:latin typeface="Verdana"/>
              </a:rPr>
              <a:t>questa Corte alla quale si è allineata la giurisprudenza di questa Sezione.</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5" name="CasellaDiTesto 4"/>
          <p:cNvSpPr/>
          <p:nvPr/>
        </p:nvSpPr>
        <p:spPr>
          <a:xfrm>
            <a:off x="821160" y="1346040"/>
            <a:ext cx="8328240" cy="447876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it-IT" sz="1800" spc="-1" strike="noStrike">
                <a:solidFill>
                  <a:schemeClr val="dk1"/>
                </a:solidFill>
                <a:latin typeface="Verdana"/>
              </a:rPr>
              <a:t>Detta pronuncia ha ritenuto “</a:t>
            </a:r>
            <a:r>
              <a:rPr b="0" lang="it-IT" sz="1800" spc="-1" strike="noStrike">
                <a:solidFill>
                  <a:schemeClr val="dk1"/>
                </a:solidFill>
                <a:highlight>
                  <a:srgbClr val="00ff00"/>
                </a:highlight>
                <a:latin typeface="Verdana"/>
              </a:rPr>
              <a:t>sufficiente, ai fini dell’integrazione della</a:t>
            </a:r>
            <a:endParaRPr b="0" lang="it-IT" sz="1800" spc="-1" strike="noStrike">
              <a:solidFill>
                <a:srgbClr val="000000"/>
              </a:solidFill>
              <a:latin typeface="Arial"/>
            </a:endParaRPr>
          </a:p>
          <a:p>
            <a:pPr defTabSz="457200">
              <a:lnSpc>
                <a:spcPct val="100000"/>
              </a:lnSpc>
            </a:pPr>
            <a:r>
              <a:rPr b="0" lang="it-IT" sz="1800" spc="-1" strike="noStrike">
                <a:solidFill>
                  <a:schemeClr val="dk1"/>
                </a:solidFill>
                <a:highlight>
                  <a:srgbClr val="00ff00"/>
                </a:highlight>
                <a:latin typeface="Verdana"/>
              </a:rPr>
              <a:t>fattispecie delle società a controllo pubblico […] che una o più amministrazioni pubbliche dispongano, in assemblea ordinaria, dei voti previsti dall’art. 2359 del codice civile”, come da applicazione letterale del combinato disposto delle lettere b) ed m) dell’art. 2 del T.U.S.P.</a:t>
            </a:r>
            <a:endParaRPr b="0" lang="it-IT" sz="1800" spc="-1" strike="noStrike">
              <a:solidFill>
                <a:srgbClr val="000000"/>
              </a:solidFill>
              <a:latin typeface="Arial"/>
            </a:endParaRPr>
          </a:p>
          <a:p>
            <a:pPr defTabSz="457200">
              <a:lnSpc>
                <a:spcPct val="100000"/>
              </a:lnSpc>
            </a:pPr>
            <a:r>
              <a:rPr b="0" lang="it-IT" sz="1800" spc="-1" strike="noStrike">
                <a:solidFill>
                  <a:schemeClr val="dk1"/>
                </a:solidFill>
                <a:highlight>
                  <a:srgbClr val="ffff00"/>
                </a:highlight>
                <a:latin typeface="Verdana"/>
              </a:rPr>
              <a:t>L’unica eccezione </a:t>
            </a:r>
            <a:r>
              <a:rPr b="0" lang="it-IT" sz="1800" spc="-1" strike="noStrike">
                <a:solidFill>
                  <a:schemeClr val="dk1"/>
                </a:solidFill>
                <a:latin typeface="Verdana"/>
              </a:rPr>
              <a:t>a tale presunzione di controllo congiunto si verifica</a:t>
            </a:r>
            <a:endParaRPr b="0" lang="it-IT" sz="1800" spc="-1" strike="noStrike">
              <a:solidFill>
                <a:srgbClr val="000000"/>
              </a:solidFill>
              <a:latin typeface="Arial"/>
            </a:endParaRPr>
          </a:p>
          <a:p>
            <a:pPr defTabSz="457200">
              <a:lnSpc>
                <a:spcPct val="100000"/>
              </a:lnSpc>
            </a:pPr>
            <a:r>
              <a:rPr b="0" lang="it-IT" sz="1800" spc="-1" strike="noStrike">
                <a:solidFill>
                  <a:schemeClr val="dk1"/>
                </a:solidFill>
                <a:latin typeface="Verdana"/>
              </a:rPr>
              <a:t>quando “in virtù della presenza di patti parasociali (art. 2314-bis c.c.), di specifiche clausole statutarie o contrattuali (anche aventi fonte, per esempio, nello specifico caso delle società miste, nel contratto di servizio stipulato a seguito di una c.d. “gara a doppio oggetto”), risulti provato che, pur a fronte della detenzione della maggioranza delle quote societarie da parte di uno o più enti pubblici, sussista un’influenza dominante del socio privato o di più soci privati (nel</a:t>
            </a:r>
            <a:endParaRPr b="0" lang="it-IT" sz="1800" spc="-1" strike="noStrike">
              <a:solidFill>
                <a:srgbClr val="000000"/>
              </a:solidFill>
              <a:latin typeface="Arial"/>
            </a:endParaRPr>
          </a:p>
          <a:p>
            <a:pPr defTabSz="457200">
              <a:lnSpc>
                <a:spcPct val="100000"/>
              </a:lnSpc>
            </a:pPr>
            <a:r>
              <a:rPr b="0" lang="it-IT" sz="1800" spc="-1" strike="noStrike">
                <a:solidFill>
                  <a:schemeClr val="dk1"/>
                </a:solidFill>
                <a:latin typeface="Verdana"/>
              </a:rPr>
              <a:t>caso, anche unitamente ad alcune delle amministrazioni pubbliche socie).”</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6" name="CasellaDiTesto 2"/>
          <p:cNvSpPr/>
          <p:nvPr/>
        </p:nvSpPr>
        <p:spPr>
          <a:xfrm>
            <a:off x="1109160" y="1586520"/>
            <a:ext cx="8040600" cy="255852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it-IT" sz="1800" spc="-1" strike="noStrike">
                <a:solidFill>
                  <a:schemeClr val="dk1"/>
                </a:solidFill>
                <a:latin typeface="Verdana"/>
              </a:rPr>
              <a:t>Il Supremo consesso della giustizia amministrativa, aderendo</a:t>
            </a:r>
            <a:endParaRPr b="0" lang="it-IT" sz="1800" spc="-1" strike="noStrike">
              <a:solidFill>
                <a:srgbClr val="000000"/>
              </a:solidFill>
              <a:latin typeface="Arial"/>
            </a:endParaRPr>
          </a:p>
          <a:p>
            <a:pPr defTabSz="457200">
              <a:lnSpc>
                <a:spcPct val="100000"/>
              </a:lnSpc>
            </a:pPr>
            <a:r>
              <a:rPr b="0" lang="it-IT" sz="1800" spc="-1" strike="noStrike">
                <a:solidFill>
                  <a:schemeClr val="dk1"/>
                </a:solidFill>
                <a:latin typeface="Verdana"/>
              </a:rPr>
              <a:t>all’orientamento seguito anche da questa Sezione regionale, ha sostenuto come </a:t>
            </a:r>
            <a:r>
              <a:rPr b="1" lang="it-IT" sz="1800" spc="-1" strike="noStrike" u="sng">
                <a:solidFill>
                  <a:schemeClr val="dk1"/>
                </a:solidFill>
                <a:highlight>
                  <a:srgbClr val="00ff00"/>
                </a:highlight>
                <a:uFillTx/>
                <a:latin typeface="Verdana"/>
              </a:rPr>
              <a:t>il controllo (pubblico) non debba necessariamente fondarsi su atti formali in quanto non è imposto da alcuna disposizione del T.U.S.P. affermando, inoltre, che un patto parasociale potrebbe non essere necessariamente redatto in forma</a:t>
            </a:r>
            <a:endParaRPr b="0" lang="it-IT" sz="1800" spc="-1" strike="noStrike">
              <a:solidFill>
                <a:srgbClr val="000000"/>
              </a:solidFill>
              <a:latin typeface="Arial"/>
            </a:endParaRPr>
          </a:p>
          <a:p>
            <a:pPr defTabSz="457200">
              <a:lnSpc>
                <a:spcPct val="100000"/>
              </a:lnSpc>
            </a:pPr>
            <a:r>
              <a:rPr b="1" lang="it-IT" sz="1800" spc="-1" strike="noStrike" u="sng">
                <a:solidFill>
                  <a:schemeClr val="dk1"/>
                </a:solidFill>
                <a:highlight>
                  <a:srgbClr val="00ff00"/>
                </a:highlight>
                <a:uFillTx/>
                <a:latin typeface="Verdana"/>
              </a:rPr>
              <a:t>scritta (cfr. art. 2341 c.c.); </a:t>
            </a:r>
            <a:r>
              <a:rPr b="0" lang="it-IT" sz="1800" spc="-1" strike="noStrike">
                <a:solidFill>
                  <a:schemeClr val="dk1"/>
                </a:solidFill>
                <a:latin typeface="Verdana"/>
              </a:rPr>
              <a:t>ciò in omaggio al principio generale della libertà delle forme.</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7"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rmAutofit/>
          </a:bodyPr>
          <a:p>
            <a:pPr indent="0" defTabSz="457200">
              <a:lnSpc>
                <a:spcPct val="100000"/>
              </a:lnSpc>
              <a:buNone/>
              <a:tabLst>
                <a:tab algn="l" pos="0"/>
              </a:tabLst>
            </a:pPr>
            <a:r>
              <a:rPr b="0" lang="it-IT" sz="3600" spc="-1" strike="noStrike">
                <a:solidFill>
                  <a:schemeClr val="accent1"/>
                </a:solidFill>
                <a:latin typeface="Trebuchet MS"/>
              </a:rPr>
              <a:t>Corte Conti Emilia Romagna n. 7/2024</a:t>
            </a:r>
            <a:br>
              <a:rPr sz="3600"/>
            </a:br>
            <a:r>
              <a:rPr b="0" lang="it-IT" sz="3600" spc="-1" strike="noStrike">
                <a:solidFill>
                  <a:schemeClr val="accent1"/>
                </a:solidFill>
                <a:latin typeface="Trebuchet MS"/>
              </a:rPr>
              <a:t>(referto sulle società della regione)</a:t>
            </a:r>
            <a:endParaRPr b="0" lang="it-IT" sz="3600" spc="-1" strike="noStrike">
              <a:solidFill>
                <a:schemeClr val="dk1"/>
              </a:solidFill>
              <a:latin typeface="Trebuchet MS"/>
            </a:endParaRPr>
          </a:p>
        </p:txBody>
      </p:sp>
      <p:sp>
        <p:nvSpPr>
          <p:cNvPr id="438" name="CasellaDiTesto 3"/>
          <p:cNvSpPr/>
          <p:nvPr/>
        </p:nvSpPr>
        <p:spPr>
          <a:xfrm>
            <a:off x="577440" y="1930320"/>
            <a:ext cx="8596080" cy="393012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it-IT" sz="1800" spc="-1" strike="noStrike">
                <a:solidFill>
                  <a:schemeClr val="dk1"/>
                </a:solidFill>
                <a:latin typeface="BookAntiqua"/>
              </a:rPr>
              <a:t>la disposizione l’art. 2 del TUSP coerentemente con i principi sottesi all’intervento legislativo deve essere letta “ […] </a:t>
            </a:r>
            <a:r>
              <a:rPr b="0" i="1" lang="it-IT" sz="1800" spc="-1" strike="noStrike">
                <a:solidFill>
                  <a:schemeClr val="dk1"/>
                </a:solidFill>
                <a:latin typeface="BookAntiqua,Italic"/>
              </a:rPr>
              <a:t>in coerenza con la ratio della riforma volta all’utilizzo ottimale delle risorse pubbliche e al contenimento della spesa, (che il) </a:t>
            </a:r>
            <a:r>
              <a:rPr b="0" lang="it-IT" sz="1800" spc="-1" strike="noStrike">
                <a:solidFill>
                  <a:schemeClr val="dk1"/>
                </a:solidFill>
                <a:latin typeface="BookAntiqua"/>
              </a:rPr>
              <a:t>[…] </a:t>
            </a:r>
            <a:r>
              <a:rPr b="0" i="1" lang="it-IT" sz="1800" spc="-1" strike="noStrike">
                <a:solidFill>
                  <a:schemeClr val="dk1"/>
                </a:solidFill>
                <a:latin typeface="BookAntiqua,Italic"/>
              </a:rPr>
              <a:t>controllo esercitato dalla Pubblica Amministrazione sulla società appaiono riconducibili non soltanto le fattispecie recate dall’art. 2, comma 1, lett. b)2, del TUSP, ma anche le</a:t>
            </a:r>
            <a:endParaRPr b="0" lang="it-IT" sz="1800" spc="-1" strike="noStrike">
              <a:solidFill>
                <a:srgbClr val="000000"/>
              </a:solidFill>
              <a:latin typeface="Arial"/>
            </a:endParaRPr>
          </a:p>
          <a:p>
            <a:pPr defTabSz="457200">
              <a:lnSpc>
                <a:spcPct val="100000"/>
              </a:lnSpc>
            </a:pPr>
            <a:r>
              <a:rPr b="0" i="1" lang="it-IT" sz="1800" spc="-1" strike="noStrike">
                <a:solidFill>
                  <a:schemeClr val="dk1"/>
                </a:solidFill>
                <a:latin typeface="BookAntiqua,Italic"/>
              </a:rPr>
              <a:t>ipotesi in cui le fattispecie di cui all’articolo 2359 c.c. si riferiscono a più Pubbliche Amministrazioni, le quali esercitano tale controllo congiuntamente e mediante comportamenti concludenti, </a:t>
            </a:r>
            <a:r>
              <a:rPr b="0" i="1" lang="it-IT" sz="1800" spc="-1" strike="noStrike">
                <a:solidFill>
                  <a:schemeClr val="dk1"/>
                </a:solidFill>
                <a:highlight>
                  <a:srgbClr val="00ff00"/>
                </a:highlight>
                <a:latin typeface="BookAntiqua,Italic"/>
              </a:rPr>
              <a:t>pure a prescindere dall’esistenza di un coordinamento formalizzato. </a:t>
            </a:r>
            <a:r>
              <a:rPr b="0" i="1" lang="it-IT" sz="1800" spc="-1" strike="noStrike">
                <a:solidFill>
                  <a:schemeClr val="dk1"/>
                </a:solidFill>
                <a:latin typeface="BookAntiqua,Italic"/>
              </a:rPr>
              <a:t>In altri termini, sia l’interpretazione letterale sia la ratio sottesa alla riforma nonché una interpretazione logico-sistematica delle disposizioni citate</a:t>
            </a:r>
            <a:r>
              <a:rPr b="0" i="1" lang="it-IT" sz="1800" spc="-1" strike="noStrike">
                <a:solidFill>
                  <a:schemeClr val="dk1"/>
                </a:solidFill>
                <a:highlight>
                  <a:srgbClr val="00ff00"/>
                </a:highlight>
                <a:latin typeface="BookAntiqua,Italic"/>
              </a:rPr>
              <a:t>, inducono a ritenere che la “Pubblica Amministrazione”, quale ente che esercita il controllo, sia stata intesa dal legislatore del TUSP come soggetto unitario, a prescindere dal fatto che, nelle singole fattispecie, il controllo di cui all’art. 2359, comma 1, numeri 1), 2) e 3), faccia capo ad una singola Amministrazione o a più Amministrazioni cumulativamente </a:t>
            </a:r>
            <a:r>
              <a:rPr b="0" lang="it-IT" sz="1800" spc="-1" strike="noStrike">
                <a:solidFill>
                  <a:schemeClr val="dk1"/>
                </a:solidFill>
                <a:highlight>
                  <a:srgbClr val="00ff00"/>
                </a:highlight>
                <a:latin typeface="BookAntiqua"/>
              </a:rPr>
              <a:t>[…]”</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0" lang="it-IT" sz="3600" spc="-1" strike="noStrike">
                <a:solidFill>
                  <a:schemeClr val="accent1"/>
                </a:solidFill>
                <a:latin typeface="Trebuchet MS"/>
              </a:rPr>
              <a:t>Il controllo pubblico : conseguenze</a:t>
            </a:r>
            <a:endParaRPr b="0" lang="it-IT" sz="3600" spc="-1" strike="noStrike">
              <a:solidFill>
                <a:schemeClr val="dk1"/>
              </a:solidFill>
              <a:latin typeface="Trebuchet MS"/>
            </a:endParaRPr>
          </a:p>
        </p:txBody>
      </p:sp>
      <p:sp>
        <p:nvSpPr>
          <p:cNvPr id="440" name="CasellaDiTesto 3"/>
          <p:cNvSpPr/>
          <p:nvPr/>
        </p:nvSpPr>
        <p:spPr>
          <a:xfrm>
            <a:off x="888840" y="2828880"/>
            <a:ext cx="7856280" cy="283284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1" lang="it-IT" sz="1800" spc="-1" strike="noStrike">
                <a:solidFill>
                  <a:srgbClr val="19191a"/>
                </a:solidFill>
                <a:latin typeface="Titillium Web"/>
              </a:rPr>
              <a:t>Articolo 6 comma 2 Tusp </a:t>
            </a:r>
            <a:endParaRPr b="0" lang="it-IT" sz="1800" spc="-1" strike="noStrike">
              <a:solidFill>
                <a:srgbClr val="000000"/>
              </a:solidFill>
              <a:latin typeface="Arial"/>
            </a:endParaRPr>
          </a:p>
          <a:p>
            <a:pPr defTabSz="457200">
              <a:lnSpc>
                <a:spcPct val="100000"/>
              </a:lnSpc>
            </a:pPr>
            <a:r>
              <a:rPr b="0" lang="it-IT" sz="1800" spc="-1" strike="noStrike">
                <a:solidFill>
                  <a:srgbClr val="19191a"/>
                </a:solidFill>
                <a:latin typeface="Titillium Web"/>
              </a:rPr>
              <a:t>Le società a controllo pubblico predispongono specifici </a:t>
            </a:r>
            <a:r>
              <a:rPr b="0" lang="it-IT" sz="1800" spc="-1" strike="noStrike">
                <a:solidFill>
                  <a:srgbClr val="19191a"/>
                </a:solidFill>
                <a:highlight>
                  <a:srgbClr val="00ff00"/>
                </a:highlight>
                <a:latin typeface="Titillium Web"/>
              </a:rPr>
              <a:t>programmi di valutazione del rischio di crisi aziendale </a:t>
            </a:r>
            <a:r>
              <a:rPr b="0" lang="it-IT" sz="1800" spc="-1" strike="noStrike">
                <a:solidFill>
                  <a:srgbClr val="19191a"/>
                </a:solidFill>
                <a:latin typeface="Titillium Web"/>
              </a:rPr>
              <a:t>e ne informano l'assemblea nell'ambito della relazione di cui al comma 4.</a:t>
            </a:r>
            <a:endParaRPr b="0" lang="it-IT" sz="1800" spc="-1" strike="noStrike">
              <a:solidFill>
                <a:srgbClr val="000000"/>
              </a:solidFill>
              <a:latin typeface="Arial"/>
            </a:endParaRPr>
          </a:p>
          <a:p>
            <a:pPr defTabSz="457200">
              <a:lnSpc>
                <a:spcPct val="100000"/>
              </a:lnSpc>
            </a:pPr>
            <a:endParaRPr b="0" lang="it-IT" sz="1800" spc="-1" strike="noStrike">
              <a:solidFill>
                <a:srgbClr val="000000"/>
              </a:solidFill>
              <a:latin typeface="Arial"/>
            </a:endParaRPr>
          </a:p>
          <a:p>
            <a:pPr defTabSz="457200">
              <a:lnSpc>
                <a:spcPct val="100000"/>
              </a:lnSpc>
            </a:pPr>
            <a:r>
              <a:rPr b="0" lang="it-IT" sz="1800" spc="-1" strike="noStrike">
                <a:solidFill>
                  <a:srgbClr val="19191a"/>
                </a:solidFill>
                <a:latin typeface="Titillium Web"/>
              </a:rPr>
              <a:t>Nota: art 3 Dlgs 14/2019 (comma </a:t>
            </a:r>
            <a:r>
              <a:rPr b="0" lang="it-IT" sz="1800" spc="-1" strike="noStrike">
                <a:solidFill>
                  <a:srgbClr val="19191a"/>
                </a:solidFill>
                <a:latin typeface="Titillium Web"/>
              </a:rPr>
              <a:t>2. L'imprenditore collettivo deve istituire un assetto organizzativo, amministrativo e contabile adeguato ai sensi dell'</a:t>
            </a:r>
            <a:r>
              <a:rPr b="0" lang="it-IT" sz="1800" spc="-1" strike="noStrike" u="sng">
                <a:solidFill>
                  <a:srgbClr val="99ca3c"/>
                </a:solidFill>
                <a:uFillTx/>
                <a:latin typeface="Titillium Web"/>
                <a:hlinkClick r:id="rId1"/>
              </a:rPr>
              <a:t>articolo 2086 del codice civile</a:t>
            </a:r>
            <a:r>
              <a:rPr b="0" lang="it-IT" sz="1800" spc="-1" strike="noStrike">
                <a:solidFill>
                  <a:srgbClr val="19191a"/>
                </a:solidFill>
                <a:latin typeface="Titillium Web"/>
              </a:rPr>
              <a:t>, ai fini della tempestiva rilevazione dello stato di crisi e dell'assunzione di idonee iniziative).</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1" name="CasellaDiTesto 2"/>
          <p:cNvSpPr/>
          <p:nvPr/>
        </p:nvSpPr>
        <p:spPr>
          <a:xfrm>
            <a:off x="618120" y="575640"/>
            <a:ext cx="8531640" cy="694764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1" lang="it-IT" sz="1800" spc="-1" strike="noStrike">
                <a:solidFill>
                  <a:srgbClr val="19191a"/>
                </a:solidFill>
                <a:latin typeface="Titillium Web"/>
              </a:rPr>
              <a:t>3. </a:t>
            </a:r>
            <a:r>
              <a:rPr b="0" lang="it-IT" sz="1800" spc="-1" strike="noStrike">
                <a:solidFill>
                  <a:srgbClr val="19191a"/>
                </a:solidFill>
                <a:latin typeface="Titillium Web"/>
              </a:rPr>
              <a:t>Fatte salve le funzioni degli organi di controllo previsti a norma di legge e di statuto, le società a controllo pubblico valutano l'opportunità di integrare, in considerazione delle dimensioni e delle caratteristiche organizzative nonché dell'attività svolta, gli strumenti di governo societario con i seguenti:</a:t>
            </a:r>
            <a:br>
              <a:rPr sz="1800"/>
            </a:br>
            <a:endParaRPr b="0" lang="it-IT" sz="1800" spc="-1" strike="noStrike">
              <a:solidFill>
                <a:srgbClr val="000000"/>
              </a:solidFill>
              <a:latin typeface="Arial"/>
            </a:endParaRPr>
          </a:p>
          <a:p>
            <a:pPr defTabSz="457200">
              <a:lnSpc>
                <a:spcPct val="100000"/>
              </a:lnSpc>
            </a:pPr>
            <a:r>
              <a:rPr b="0" lang="it-IT" sz="1800" spc="-1" strike="noStrike">
                <a:solidFill>
                  <a:srgbClr val="19191a"/>
                </a:solidFill>
                <a:latin typeface="Titillium Web"/>
              </a:rPr>
              <a:t>a) </a:t>
            </a:r>
            <a:r>
              <a:rPr b="0" lang="it-IT" sz="1800" spc="-1" strike="noStrike" u="sng">
                <a:solidFill>
                  <a:srgbClr val="19191a"/>
                </a:solidFill>
                <a:uFillTx/>
                <a:latin typeface="Titillium Web"/>
              </a:rPr>
              <a:t>regolamenti interni volti a garantire la conformità dell'attività della società alle norme di tutela della concorrenza, </a:t>
            </a:r>
            <a:r>
              <a:rPr b="0" lang="it-IT" sz="1800" spc="-1" strike="noStrike">
                <a:solidFill>
                  <a:srgbClr val="19191a"/>
                </a:solidFill>
                <a:latin typeface="Titillium Web"/>
              </a:rPr>
              <a:t>comprese quelle in materia di concorrenza sleale, nonché alle norme di tutela della proprietà industriale o intellettuale;</a:t>
            </a:r>
            <a:br>
              <a:rPr sz="1800"/>
            </a:br>
            <a:endParaRPr b="0" lang="it-IT" sz="1800" spc="-1" strike="noStrike">
              <a:solidFill>
                <a:srgbClr val="000000"/>
              </a:solidFill>
              <a:latin typeface="Arial"/>
            </a:endParaRPr>
          </a:p>
          <a:p>
            <a:pPr defTabSz="457200">
              <a:lnSpc>
                <a:spcPct val="100000"/>
              </a:lnSpc>
            </a:pPr>
            <a:r>
              <a:rPr b="0" lang="it-IT" sz="1800" spc="-1" strike="noStrike">
                <a:solidFill>
                  <a:srgbClr val="19191a"/>
                </a:solidFill>
                <a:latin typeface="Titillium Web"/>
              </a:rPr>
              <a:t>b</a:t>
            </a:r>
            <a:r>
              <a:rPr b="0" lang="it-IT" sz="1800" spc="-1" strike="noStrike" u="sng">
                <a:solidFill>
                  <a:srgbClr val="19191a"/>
                </a:solidFill>
                <a:uFillTx/>
                <a:latin typeface="Titillium Web"/>
              </a:rPr>
              <a:t>) un ufficio di controllo interno </a:t>
            </a:r>
            <a:r>
              <a:rPr b="0" lang="it-IT" sz="1800" spc="-1" strike="noStrike">
                <a:solidFill>
                  <a:srgbClr val="19191a"/>
                </a:solidFill>
                <a:latin typeface="Titillium Web"/>
              </a:rPr>
              <a:t>strutturato secondo criteri di adeguatezza rispetto alla dimensione e alla complessità dell'impresa sociale, che collabora con l'organo di controllo statutario, riscontrando tempestivamente le richieste da questo provenienti, e trasmette periodicamente all'organo di controllo statutario </a:t>
            </a:r>
            <a:r>
              <a:rPr b="0" lang="it-IT" sz="1800" spc="-1" strike="noStrike" u="sng">
                <a:solidFill>
                  <a:srgbClr val="19191a"/>
                </a:solidFill>
                <a:uFillTx/>
                <a:latin typeface="Titillium Web"/>
              </a:rPr>
              <a:t>relazioni sulla regolarità e l'efficienza della gestione;</a:t>
            </a:r>
            <a:br>
              <a:rPr sz="1800"/>
            </a:br>
            <a:endParaRPr b="0" lang="it-IT" sz="1800" spc="-1" strike="noStrike">
              <a:solidFill>
                <a:srgbClr val="000000"/>
              </a:solidFill>
              <a:latin typeface="Arial"/>
            </a:endParaRPr>
          </a:p>
          <a:p>
            <a:pPr defTabSz="457200">
              <a:lnSpc>
                <a:spcPct val="100000"/>
              </a:lnSpc>
            </a:pPr>
            <a:r>
              <a:rPr b="0" lang="it-IT" sz="1800" spc="-1" strike="noStrike">
                <a:solidFill>
                  <a:srgbClr val="19191a"/>
                </a:solidFill>
                <a:latin typeface="Titillium Web"/>
              </a:rPr>
              <a:t>c) </a:t>
            </a:r>
            <a:r>
              <a:rPr b="0" lang="it-IT" sz="1800" spc="-1" strike="noStrike" u="sng">
                <a:solidFill>
                  <a:srgbClr val="19191a"/>
                </a:solidFill>
                <a:uFillTx/>
                <a:latin typeface="Titillium Web"/>
              </a:rPr>
              <a:t>codici di condotta propri</a:t>
            </a:r>
            <a:r>
              <a:rPr b="0" lang="it-IT" sz="1800" spc="-1" strike="noStrike">
                <a:solidFill>
                  <a:srgbClr val="19191a"/>
                </a:solidFill>
                <a:latin typeface="Titillium Web"/>
              </a:rPr>
              <a:t>, o adesione a codici di condotta collettivi aventi a oggetto la disciplina dei comportamenti imprenditoriali nei confronti di consumatori, utenti, dipendenti e collaboratori, nonché altri portatori di legittimi interessi coinvolti nell'attività della società;</a:t>
            </a:r>
            <a:br>
              <a:rPr sz="1800"/>
            </a:br>
            <a:endParaRPr b="0" lang="it-IT" sz="1800" spc="-1" strike="noStrike">
              <a:solidFill>
                <a:srgbClr val="000000"/>
              </a:solidFill>
              <a:latin typeface="Arial"/>
            </a:endParaRPr>
          </a:p>
          <a:p>
            <a:pPr defTabSz="457200">
              <a:lnSpc>
                <a:spcPct val="100000"/>
              </a:lnSpc>
            </a:pPr>
            <a:r>
              <a:rPr b="0" lang="it-IT" sz="1800" spc="-1" strike="noStrike">
                <a:solidFill>
                  <a:srgbClr val="19191a"/>
                </a:solidFill>
                <a:latin typeface="Titillium Web"/>
              </a:rPr>
              <a:t>d) </a:t>
            </a:r>
            <a:r>
              <a:rPr b="0" lang="it-IT" sz="1800" spc="-1" strike="noStrike" u="sng">
                <a:solidFill>
                  <a:srgbClr val="19191a"/>
                </a:solidFill>
                <a:uFillTx/>
                <a:latin typeface="Titillium Web"/>
              </a:rPr>
              <a:t>programmi di responsabilità sociale d'impresa, </a:t>
            </a:r>
            <a:r>
              <a:rPr b="0" lang="it-IT" sz="1800" spc="-1" strike="noStrike">
                <a:solidFill>
                  <a:srgbClr val="19191a"/>
                </a:solidFill>
                <a:latin typeface="Titillium Web"/>
              </a:rPr>
              <a:t>in conformità alle raccomandazioni della Commissione dell'Unione europea.</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2" name="CasellaDiTesto 2"/>
          <p:cNvSpPr/>
          <p:nvPr/>
        </p:nvSpPr>
        <p:spPr>
          <a:xfrm>
            <a:off x="804240" y="1309680"/>
            <a:ext cx="8345160" cy="393012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1" lang="it-IT" sz="1800" spc="-1" strike="noStrike">
                <a:solidFill>
                  <a:srgbClr val="19191a"/>
                </a:solidFill>
                <a:latin typeface="Titillium Web"/>
              </a:rPr>
              <a:t>Articolo 11 Tusp</a:t>
            </a:r>
            <a:endParaRPr b="0" lang="it-IT" sz="1800" spc="-1" strike="noStrike">
              <a:solidFill>
                <a:srgbClr val="000000"/>
              </a:solidFill>
              <a:latin typeface="Arial"/>
            </a:endParaRPr>
          </a:p>
          <a:p>
            <a:pPr defTabSz="457200">
              <a:lnSpc>
                <a:spcPct val="100000"/>
              </a:lnSpc>
            </a:pPr>
            <a:r>
              <a:rPr b="0" lang="it-IT" sz="1800" spc="-1" strike="noStrike">
                <a:solidFill>
                  <a:srgbClr val="19191a"/>
                </a:solidFill>
                <a:latin typeface="Titillium Web"/>
              </a:rPr>
              <a:t>L'organo amministrativo delle società a controllo pubblico è costituito, di norma, da </a:t>
            </a:r>
            <a:r>
              <a:rPr b="0" lang="it-IT" sz="1800" spc="-1" strike="noStrike" u="sng">
                <a:solidFill>
                  <a:srgbClr val="19191a"/>
                </a:solidFill>
                <a:uFillTx/>
                <a:latin typeface="Titillium Web"/>
              </a:rPr>
              <a:t>un amministratore unico.</a:t>
            </a:r>
            <a:br>
              <a:rPr sz="1800"/>
            </a:br>
            <a:endParaRPr b="0" lang="it-IT" sz="1800" spc="-1" strike="noStrike">
              <a:solidFill>
                <a:srgbClr val="000000"/>
              </a:solidFill>
              <a:latin typeface="Arial"/>
            </a:endParaRPr>
          </a:p>
          <a:p>
            <a:pPr defTabSz="457200">
              <a:lnSpc>
                <a:spcPct val="100000"/>
              </a:lnSpc>
            </a:pPr>
            <a:r>
              <a:rPr b="0" lang="it-IT" sz="1800" spc="-1" strike="noStrike">
                <a:solidFill>
                  <a:srgbClr val="19191a"/>
                </a:solidFill>
                <a:latin typeface="Titillium Web"/>
              </a:rPr>
              <a:t>L'assemblea della società a controllo pubblico, con delibera motivata con riguardo a specifiche ragioni di adeguatezza organizzativa e tenendo conto delle esigenze di contenimento dei costi, può disporre che </a:t>
            </a:r>
            <a:r>
              <a:rPr b="0" lang="it-IT" sz="1800" spc="-1" strike="noStrike" u="sng">
                <a:solidFill>
                  <a:srgbClr val="19191a"/>
                </a:solidFill>
                <a:uFillTx/>
                <a:latin typeface="Titillium Web"/>
              </a:rPr>
              <a:t>la società sia amministrata da un consiglio di amministrazione composto da tre o cinque membri</a:t>
            </a:r>
            <a:r>
              <a:rPr b="0" lang="it-IT" sz="1800" spc="-1" strike="noStrike">
                <a:solidFill>
                  <a:srgbClr val="19191a"/>
                </a:solidFill>
                <a:latin typeface="Titillium Web"/>
              </a:rPr>
              <a:t>, ovvero che sia adottato uno dei sistemi alternativi di amministrazione e controllo previsti dai paragrafi 5 e 6 della sezione VI-bis del capo V del titolo V del libro V </a:t>
            </a:r>
            <a:r>
              <a:rPr b="0" lang="it-IT" sz="1800" spc="-1" strike="noStrike">
                <a:solidFill>
                  <a:schemeClr val="dk1"/>
                </a:solidFill>
                <a:latin typeface="Titillium Web"/>
              </a:rPr>
              <a:t>del</a:t>
            </a:r>
            <a:r>
              <a:rPr b="0" lang="it-IT" sz="1800" spc="-1" strike="noStrike" u="sng">
                <a:solidFill>
                  <a:schemeClr val="dk1"/>
                </a:solidFill>
                <a:uFillTx/>
                <a:latin typeface="Titillium Web"/>
              </a:rPr>
              <a:t> </a:t>
            </a:r>
            <a:r>
              <a:rPr b="0" lang="it-IT" sz="1800" spc="-1" strike="noStrike" u="sng">
                <a:solidFill>
                  <a:schemeClr val="dk1"/>
                </a:solidFill>
                <a:uFillTx/>
                <a:latin typeface="Titillium Web"/>
                <a:hlinkClick r:id="rId1"/>
              </a:rPr>
              <a:t>codice civile</a:t>
            </a:r>
            <a:r>
              <a:rPr b="0" lang="it-IT" sz="1800" spc="-1" strike="noStrike">
                <a:solidFill>
                  <a:schemeClr val="dk1"/>
                </a:solidFill>
                <a:latin typeface="Titillium Web"/>
              </a:rPr>
              <a:t>. La delibera è trasmessa alla sezione della Corte dei conti competente ai sensi dell'articolo </a:t>
            </a:r>
            <a:r>
              <a:rPr b="0" lang="it-IT" sz="1800" spc="-1" strike="noStrike">
                <a:solidFill>
                  <a:srgbClr val="19191a"/>
                </a:solidFill>
                <a:latin typeface="Titillium Web"/>
              </a:rPr>
              <a:t>5, comma 4, e alla struttura di cui all'articolo 15.</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CasellaDiTesto 2"/>
          <p:cNvSpPr/>
          <p:nvPr/>
        </p:nvSpPr>
        <p:spPr>
          <a:xfrm>
            <a:off x="1287000" y="2140560"/>
            <a:ext cx="7862760" cy="228420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it-IT" sz="1800" spc="-1" strike="noStrike">
                <a:solidFill>
                  <a:srgbClr val="19191a"/>
                </a:solidFill>
                <a:latin typeface="Titillium Web"/>
              </a:rPr>
              <a:t>Nella scelta degli amministratori delle società a controllo pubblico, le amministrazioni assicurano il rispetto del principio </a:t>
            </a:r>
            <a:r>
              <a:rPr b="0" lang="it-IT" sz="1800" spc="-1" strike="noStrike" u="sng">
                <a:solidFill>
                  <a:srgbClr val="19191a"/>
                </a:solidFill>
                <a:uFillTx/>
                <a:latin typeface="Titillium Web"/>
              </a:rPr>
              <a:t>di equilibrio di genere</a:t>
            </a:r>
            <a:r>
              <a:rPr b="0" lang="it-IT" sz="1800" spc="-1" strike="noStrike">
                <a:solidFill>
                  <a:srgbClr val="19191a"/>
                </a:solidFill>
                <a:latin typeface="Titillium Web"/>
              </a:rPr>
              <a:t>, almeno nella misura di un terzo, da computare sul numero complessivo delle designazioni o nomine effettuate in corso d'anno. Qualora la società abbia un organo amministrativo collegiale, lo statuto prevede che la scelta degli amministratori da eleggere sia effettuata nel rispetto dei criteri stabiliti dalla</a:t>
            </a:r>
            <a:r>
              <a:rPr b="0" lang="it-IT" sz="1800" spc="-1" strike="noStrike">
                <a:solidFill>
                  <a:schemeClr val="dk1"/>
                </a:solidFill>
                <a:latin typeface="Titillium Web"/>
              </a:rPr>
              <a:t> </a:t>
            </a:r>
            <a:r>
              <a:rPr b="0" lang="it-IT" sz="1800" spc="-1" strike="noStrike" u="sng">
                <a:solidFill>
                  <a:schemeClr val="dk1"/>
                </a:solidFill>
                <a:uFillTx/>
                <a:latin typeface="Titillium Web"/>
                <a:hlinkClick r:id="rId1"/>
              </a:rPr>
              <a:t>legge 12 luglio 2011, n. 120</a:t>
            </a:r>
            <a:r>
              <a:rPr b="0" lang="it-IT" sz="1800" spc="-1" strike="noStrike">
                <a:solidFill>
                  <a:srgbClr val="19191a"/>
                </a:solidFill>
                <a:latin typeface="Titillium Web"/>
              </a:rPr>
              <a:t>.</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CasellaDiTesto 2"/>
          <p:cNvSpPr/>
          <p:nvPr/>
        </p:nvSpPr>
        <p:spPr>
          <a:xfrm>
            <a:off x="690120" y="690120"/>
            <a:ext cx="8475840" cy="47530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it-IT" sz="1800" spc="-1" strike="noStrike">
                <a:solidFill>
                  <a:srgbClr val="19191a"/>
                </a:solidFill>
                <a:latin typeface="Titillium Web"/>
              </a:rPr>
              <a:t>c) vigilanza sulla regolarità contabile, finanziaria ed economica </a:t>
            </a:r>
            <a:r>
              <a:rPr b="1" lang="it-IT" sz="1800" spc="-1" strike="noStrike">
                <a:solidFill>
                  <a:srgbClr val="19191a"/>
                </a:solidFill>
                <a:latin typeface="Titillium Web"/>
              </a:rPr>
              <a:t>della gestione </a:t>
            </a:r>
            <a:r>
              <a:rPr b="0" lang="it-IT" sz="1800" spc="-1" strike="noStrike">
                <a:solidFill>
                  <a:srgbClr val="19191a"/>
                </a:solidFill>
                <a:latin typeface="Titillium Web"/>
              </a:rPr>
              <a:t>relativamente all'acquisizione delle entrate, all'effettuazione delle spese, all'attività contrattuale, all'amministrazione dei beni, alla completezza della documentazione, agli adempimenti fiscali ed alla tenuta della contabilità; l'organo di revisione svolge tali funzioni anche con tecniche motivate di campionamento.</a:t>
            </a:r>
            <a:br>
              <a:rPr sz="1800"/>
            </a:br>
            <a:endParaRPr b="0" lang="it-IT" sz="1800" spc="-1" strike="noStrike">
              <a:solidFill>
                <a:srgbClr val="000000"/>
              </a:solidFill>
              <a:latin typeface="Arial"/>
            </a:endParaRPr>
          </a:p>
          <a:p>
            <a:pPr defTabSz="914400">
              <a:lnSpc>
                <a:spcPct val="100000"/>
              </a:lnSpc>
            </a:pPr>
            <a:r>
              <a:rPr b="0" lang="it-IT" sz="1800" spc="-1" strike="noStrike">
                <a:solidFill>
                  <a:srgbClr val="19191a"/>
                </a:solidFill>
                <a:latin typeface="Titillium Web"/>
              </a:rPr>
              <a:t>d) relazione sulla proposta di deliberazione consiliare di approvazione</a:t>
            </a:r>
            <a:r>
              <a:rPr b="1" lang="it-IT" sz="1800" spc="-1" strike="noStrike">
                <a:solidFill>
                  <a:srgbClr val="19191a"/>
                </a:solidFill>
                <a:latin typeface="Titillium Web"/>
              </a:rPr>
              <a:t> del rendiconto </a:t>
            </a:r>
            <a:r>
              <a:rPr b="0" lang="it-IT" sz="1800" spc="-1" strike="noStrike">
                <a:solidFill>
                  <a:srgbClr val="19191a"/>
                </a:solidFill>
                <a:latin typeface="Titillium Web"/>
              </a:rPr>
              <a:t>della gestione e sullo schema di rendiconto entro il termine, previsto dal regolamento di contabilità e comunque non inferiore a 20 giorni decorrente dalla trasmissione della stessa proposta approvata dall'organo esecutivo. La relazione dedica un'apposita sezione all'eventuale </a:t>
            </a:r>
            <a:r>
              <a:rPr b="0" lang="it-IT" sz="1800" spc="-1" strike="noStrike">
                <a:solidFill>
                  <a:srgbClr val="19191a"/>
                </a:solidFill>
                <a:highlight>
                  <a:srgbClr val="ffff00"/>
                </a:highlight>
                <a:latin typeface="Titillium Web"/>
              </a:rPr>
              <a:t>rendiconto consolidato </a:t>
            </a:r>
            <a:r>
              <a:rPr b="0" lang="it-IT" sz="1800" spc="-1" strike="noStrike">
                <a:solidFill>
                  <a:srgbClr val="19191a"/>
                </a:solidFill>
                <a:latin typeface="Titillium Web"/>
              </a:rPr>
              <a:t>di cui all'art. 11, commi 8 e 9, e contiene l'attestazione sulla corrispondenza del rendiconto alle risultanze della gestione nonché rilievi, considerazioni e proposte tendenti a conseguire efficienza, produttività ed economicità della gestione; </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4" name="CasellaDiTesto 2"/>
          <p:cNvSpPr/>
          <p:nvPr/>
        </p:nvSpPr>
        <p:spPr>
          <a:xfrm>
            <a:off x="1523880" y="2694600"/>
            <a:ext cx="7625520" cy="146124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1" lang="it-IT" sz="1800" spc="-1" strike="noStrike">
                <a:solidFill>
                  <a:srgbClr val="19191a"/>
                </a:solidFill>
                <a:latin typeface="Titillium Web"/>
              </a:rPr>
              <a:t> </a:t>
            </a:r>
            <a:r>
              <a:rPr b="0" lang="it-IT" sz="1800" spc="-1" strike="noStrike">
                <a:solidFill>
                  <a:srgbClr val="19191a"/>
                </a:solidFill>
                <a:latin typeface="Titillium Web"/>
              </a:rPr>
              <a:t>Quando la società a controllo pubblico sia costituita in forma di società a responsabilità limitata, non è consentito, in deroga </a:t>
            </a:r>
            <a:r>
              <a:rPr b="0" lang="it-IT" sz="1800" spc="-1" strike="noStrike">
                <a:solidFill>
                  <a:schemeClr val="dk1"/>
                </a:solidFill>
                <a:latin typeface="Titillium Web"/>
              </a:rPr>
              <a:t>all'</a:t>
            </a:r>
            <a:r>
              <a:rPr b="0" lang="it-IT" sz="1800" spc="-1" strike="noStrike" u="sng">
                <a:solidFill>
                  <a:schemeClr val="dk1"/>
                </a:solidFill>
                <a:uFillTx/>
                <a:latin typeface="Titillium Web"/>
                <a:hlinkClick r:id="rId1"/>
              </a:rPr>
              <a:t>articolo 2475, terzo comma, del codice civile</a:t>
            </a:r>
            <a:r>
              <a:rPr b="0" lang="it-IT" sz="1800" spc="-1" strike="noStrike">
                <a:solidFill>
                  <a:schemeClr val="dk1"/>
                </a:solidFill>
                <a:latin typeface="Titillium Web"/>
              </a:rPr>
              <a:t>,</a:t>
            </a:r>
            <a:r>
              <a:rPr b="0" lang="it-IT" sz="1800" spc="-1" strike="noStrike">
                <a:solidFill>
                  <a:srgbClr val="19191a"/>
                </a:solidFill>
                <a:latin typeface="Titillium Web"/>
              </a:rPr>
              <a:t> prevedere che l'amministrazione sia affidata, disgiuntamente o congiuntamente, a due o più soci.</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5"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0" lang="it-IT" sz="3600" spc="-1" strike="noStrike">
                <a:solidFill>
                  <a:schemeClr val="accent1"/>
                </a:solidFill>
                <a:latin typeface="Trebuchet MS"/>
              </a:rPr>
              <a:t>Compensi agli organi delle società controllate</a:t>
            </a:r>
            <a:endParaRPr b="0" lang="it-IT" sz="3600" spc="-1" strike="noStrike">
              <a:solidFill>
                <a:schemeClr val="dk1"/>
              </a:solidFill>
              <a:latin typeface="Trebuchet MS"/>
            </a:endParaRPr>
          </a:p>
        </p:txBody>
      </p:sp>
      <p:sp>
        <p:nvSpPr>
          <p:cNvPr id="446" name="CasellaDiTesto 3"/>
          <p:cNvSpPr/>
          <p:nvPr/>
        </p:nvSpPr>
        <p:spPr>
          <a:xfrm>
            <a:off x="753480" y="2006640"/>
            <a:ext cx="8272440" cy="502740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it-IT" sz="1800" spc="-1" strike="noStrike">
                <a:solidFill>
                  <a:srgbClr val="19191a"/>
                </a:solidFill>
                <a:latin typeface="Titillium Web"/>
              </a:rPr>
              <a:t>Con decreto del Ministro dell'economia e delle finanze , previo parere delle Commissioni parlamentari competenti, per le società a controllo pubblico sono definiti </a:t>
            </a:r>
            <a:r>
              <a:rPr b="1" lang="it-IT" sz="1800" spc="-1" strike="noStrike">
                <a:solidFill>
                  <a:srgbClr val="19191a"/>
                </a:solidFill>
                <a:latin typeface="Titillium Web"/>
              </a:rPr>
              <a:t>indicatori dimensionali quantitativi e qualitativi al fine di individuare fino a cinque fasce per la classificazione delle suddette società</a:t>
            </a:r>
            <a:r>
              <a:rPr b="0" lang="it-IT" sz="1800" spc="-1" strike="noStrike">
                <a:solidFill>
                  <a:srgbClr val="19191a"/>
                </a:solidFill>
                <a:latin typeface="Titillium Web"/>
              </a:rPr>
              <a:t>.</a:t>
            </a:r>
            <a:r>
              <a:rPr b="0" lang="it-IT" sz="1800" spc="-1" strike="noStrike">
                <a:solidFill>
                  <a:schemeClr val="dk1"/>
                </a:solidFill>
                <a:latin typeface="Titillium Web"/>
              </a:rPr>
              <a:t> Per le società controllate dalle regioni o dagli enti locali, il decreto di cui al primo periodo è adottato previa intesa in Conferenza unificata ai sensi dell'</a:t>
            </a:r>
            <a:r>
              <a:rPr b="0" lang="it-IT" sz="1800" spc="-1" strike="noStrike" u="sng">
                <a:solidFill>
                  <a:schemeClr val="dk1"/>
                </a:solidFill>
                <a:uFillTx/>
                <a:latin typeface="Titillium Web"/>
                <a:hlinkClick r:id="rId1"/>
              </a:rPr>
              <a:t>articolo 9 del decreto legislativo 28 agosto 1997, n. 281</a:t>
            </a:r>
            <a:r>
              <a:rPr b="1" i="1" lang="it-IT" sz="1800" spc="-1" strike="noStrike">
                <a:solidFill>
                  <a:srgbClr val="19191a"/>
                </a:solidFill>
                <a:latin typeface="Titillium Web"/>
              </a:rPr>
              <a:t>.</a:t>
            </a:r>
            <a:endParaRPr b="0" lang="it-IT" sz="1800" spc="-1" strike="noStrike">
              <a:solidFill>
                <a:srgbClr val="000000"/>
              </a:solidFill>
              <a:latin typeface="Arial"/>
            </a:endParaRPr>
          </a:p>
          <a:p>
            <a:pPr defTabSz="457200">
              <a:lnSpc>
                <a:spcPct val="100000"/>
              </a:lnSpc>
            </a:pPr>
            <a:r>
              <a:rPr b="0" lang="it-IT" sz="1800" spc="-1" strike="noStrike">
                <a:solidFill>
                  <a:srgbClr val="19191a"/>
                </a:solidFill>
                <a:latin typeface="Titillium Web"/>
              </a:rPr>
              <a:t> </a:t>
            </a:r>
            <a:r>
              <a:rPr b="0" lang="it-IT" sz="1800" spc="-1" strike="noStrike">
                <a:solidFill>
                  <a:srgbClr val="19191a"/>
                </a:solidFill>
                <a:latin typeface="Titillium Web"/>
              </a:rPr>
              <a:t>Per ciascuna fascia è determinato, in proporzione, il limite dei compensi massimi al quale gli organi di dette società devono fare riferimento, secondo criteri oggettivi e trasparenti, per la determinazione del trattamento economico annuo onnicomprensivo da corrispondere agli amministratori, ai titolari e componenti degli organi di controllo, ai dirigenti e ai dipendenti, che non potrà comunque eccedere il limite massimo di euro 240.000 annui al lordo dei contributi previdenziali e assistenziali e degli oneri fiscali a carico del beneficiario, tenuto conto anche dei compensi corrisposti da altre pubbliche amministrazioni o da altre società a controllo pubblico. </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7" name="CasellaDiTesto 2"/>
          <p:cNvSpPr/>
          <p:nvPr/>
        </p:nvSpPr>
        <p:spPr>
          <a:xfrm>
            <a:off x="1176840" y="2556000"/>
            <a:ext cx="7972920" cy="200988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1" lang="it-IT" sz="1800" spc="-1" strike="noStrike">
                <a:solidFill>
                  <a:srgbClr val="19191a"/>
                </a:solidFill>
                <a:latin typeface="Titillium Web"/>
              </a:rPr>
              <a:t> </a:t>
            </a:r>
            <a:r>
              <a:rPr b="0" lang="it-IT" sz="1800" spc="-1" strike="noStrike">
                <a:solidFill>
                  <a:schemeClr val="dk1"/>
                </a:solidFill>
                <a:latin typeface="Titillium Web"/>
              </a:rPr>
              <a:t>Fino all'emanazione del decreto di cui al comma 6 restano in vigore le disposizioni di cui all'articolo 4, comma 4, secondo periodo, del </a:t>
            </a:r>
            <a:r>
              <a:rPr b="0" lang="it-IT" sz="1800" spc="-1" strike="noStrike" u="sng">
                <a:solidFill>
                  <a:schemeClr val="dk1"/>
                </a:solidFill>
                <a:uFillTx/>
                <a:latin typeface="Titillium Web"/>
                <a:hlinkClick r:id="rId1"/>
              </a:rPr>
              <a:t>decreto-legge 6 luglio 2012, n. 95</a:t>
            </a:r>
            <a:r>
              <a:rPr b="0" lang="it-IT" sz="1800" spc="-1" strike="noStrike">
                <a:solidFill>
                  <a:schemeClr val="dk1"/>
                </a:solidFill>
                <a:latin typeface="Titillium Web"/>
              </a:rPr>
              <a:t>, convertito, con modificazioni, dalla </a:t>
            </a:r>
            <a:r>
              <a:rPr b="0" lang="it-IT" sz="1800" spc="-1" strike="noStrike" u="sng">
                <a:solidFill>
                  <a:schemeClr val="dk1"/>
                </a:solidFill>
                <a:uFillTx/>
                <a:latin typeface="Titillium Web"/>
                <a:hlinkClick r:id="rId2"/>
              </a:rPr>
              <a:t>legge 7 agosto 2012, n. 135</a:t>
            </a:r>
            <a:r>
              <a:rPr b="0" lang="it-IT" sz="1800" spc="-1" strike="noStrike">
                <a:solidFill>
                  <a:schemeClr val="dk1"/>
                </a:solidFill>
                <a:latin typeface="Titillium Web"/>
              </a:rPr>
              <a:t>, e successive modificazioni, e al </a:t>
            </a:r>
            <a:r>
              <a:rPr b="0" lang="it-IT" sz="1800" spc="-1" strike="noStrike" u="sng">
                <a:solidFill>
                  <a:schemeClr val="dk1"/>
                </a:solidFill>
                <a:uFillTx/>
                <a:latin typeface="Titillium Web"/>
                <a:hlinkClick r:id="rId3"/>
              </a:rPr>
              <a:t>decreto del Ministro dell'economia e delle finanze 24 dicembre 2013, n. 166</a:t>
            </a:r>
            <a:r>
              <a:rPr b="0" lang="it-IT" sz="1800" spc="-1" strike="noStrike">
                <a:solidFill>
                  <a:schemeClr val="dk1"/>
                </a:solidFill>
                <a:latin typeface="Titillium Web"/>
              </a:rPr>
              <a:t>.</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8"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0" lang="it-IT" sz="3600" spc="-1" strike="noStrike">
                <a:solidFill>
                  <a:schemeClr val="accent1"/>
                </a:solidFill>
                <a:latin typeface="Trebuchet MS"/>
              </a:rPr>
              <a:t>Le cariche degli amministratori</a:t>
            </a:r>
            <a:endParaRPr b="0" lang="it-IT" sz="3600" spc="-1" strike="noStrike">
              <a:solidFill>
                <a:schemeClr val="dk1"/>
              </a:solidFill>
              <a:latin typeface="Trebuchet MS"/>
            </a:endParaRPr>
          </a:p>
        </p:txBody>
      </p:sp>
      <p:sp>
        <p:nvSpPr>
          <p:cNvPr id="449" name="CasellaDiTesto 3"/>
          <p:cNvSpPr/>
          <p:nvPr/>
        </p:nvSpPr>
        <p:spPr>
          <a:xfrm>
            <a:off x="553680" y="1346040"/>
            <a:ext cx="8596080" cy="612468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1" lang="it-IT" sz="1800" spc="-1" strike="noStrike">
                <a:solidFill>
                  <a:srgbClr val="19191a"/>
                </a:solidFill>
                <a:latin typeface="Titillium Web"/>
              </a:rPr>
              <a:t> </a:t>
            </a:r>
            <a:r>
              <a:rPr b="0" lang="it-IT" sz="1800" spc="-1" strike="noStrike">
                <a:solidFill>
                  <a:srgbClr val="19191a"/>
                </a:solidFill>
                <a:latin typeface="Titillium Web"/>
              </a:rPr>
              <a:t>Gli amministratori delle società a controllo pubblico non possono essere dipendenti delle amministrazioni pubbliche controllanti o vigilanti. Qualora siano dipendenti della società controllante, in virtù del principio di onnicomprensività della retribuzione, fatto salvo il diritto alla copertura assicurativa e al rimborso delle spese documentate, nel rispetto del limite di spesa di cui al comma 6, essi hanno l'obbligo di riversare i relativi compensi alla società di appartenenza. Dall'applicazione del presente comma non possono derivare aumenti della spesa complessiva per i compensi degli amministratori.</a:t>
            </a:r>
            <a:br>
              <a:rPr sz="1800"/>
            </a:br>
            <a:r>
              <a:rPr b="0" lang="it-IT" sz="1800" spc="-1" strike="noStrike">
                <a:solidFill>
                  <a:srgbClr val="19191a"/>
                </a:solidFill>
                <a:latin typeface="Titillium Web"/>
              </a:rPr>
              <a:t>Gli statuti delle società a controllo pubblico prevedono altresì:</a:t>
            </a:r>
            <a:br>
              <a:rPr sz="1800"/>
            </a:br>
            <a:r>
              <a:rPr b="0" lang="it-IT" sz="1800" spc="-1" strike="noStrike">
                <a:solidFill>
                  <a:srgbClr val="19191a"/>
                </a:solidFill>
                <a:latin typeface="Titillium Web"/>
              </a:rPr>
              <a:t>a) l'attribuzione da parte del consiglio di amministrazione di deleghe di gestione a un solo amministratore, salva l'attribuzione di deleghe al presidente ove preventivamente autorizzata dall'assemblea;</a:t>
            </a:r>
            <a:br>
              <a:rPr sz="1800"/>
            </a:br>
            <a:r>
              <a:rPr b="0" lang="it-IT" sz="1800" spc="-1" strike="noStrike">
                <a:solidFill>
                  <a:srgbClr val="19191a"/>
                </a:solidFill>
                <a:latin typeface="Titillium Web"/>
              </a:rPr>
              <a:t>b) l'esclusione della carica di vicepresidente o la previsione che la carica stessa sia attribuita esclusivamente quale modalità di individuazione del sostituto del presidente in caso di assenza o impedimento, senza riconoscimento di compensi aggiuntivi;</a:t>
            </a:r>
            <a:br>
              <a:rPr sz="1800"/>
            </a:br>
            <a:r>
              <a:rPr b="0" lang="it-IT" sz="1800" spc="-1" strike="noStrike">
                <a:solidFill>
                  <a:srgbClr val="19191a"/>
                </a:solidFill>
                <a:latin typeface="Titillium Web"/>
              </a:rPr>
              <a:t>c) il divieto di corrispondere gettoni di presenza o premi di risultato deliberati dopo lo svolgimento dell'attività, e il divieto di corrispondere trattamenti di fine mandato, ai componenti degli organi sociali;</a:t>
            </a:r>
            <a:br>
              <a:rPr sz="1800"/>
            </a:br>
            <a:r>
              <a:rPr b="0" lang="it-IT" sz="1800" spc="-1" strike="noStrike">
                <a:solidFill>
                  <a:srgbClr val="19191a"/>
                </a:solidFill>
                <a:latin typeface="Titillium Web"/>
              </a:rPr>
              <a:t>d) il divieto di istituire organi diversi da quelli previsti dalle norme generali in tema di società.</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0"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0" lang="it-IT" sz="3600" spc="-1" strike="noStrike">
                <a:solidFill>
                  <a:schemeClr val="accent1"/>
                </a:solidFill>
                <a:latin typeface="Trebuchet MS"/>
              </a:rPr>
              <a:t>La gestione del personale arti 19 Tusp</a:t>
            </a:r>
            <a:br>
              <a:rPr sz="3600"/>
            </a:br>
            <a:endParaRPr b="0" lang="it-IT" sz="3600" spc="-1" strike="noStrike">
              <a:solidFill>
                <a:schemeClr val="dk1"/>
              </a:solidFill>
              <a:latin typeface="Trebuchet MS"/>
            </a:endParaRPr>
          </a:p>
        </p:txBody>
      </p:sp>
      <p:sp>
        <p:nvSpPr>
          <p:cNvPr id="451" name="CasellaDiTesto 3"/>
          <p:cNvSpPr/>
          <p:nvPr/>
        </p:nvSpPr>
        <p:spPr>
          <a:xfrm>
            <a:off x="277200" y="2253600"/>
            <a:ext cx="8872560" cy="420444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it-IT" sz="1800" spc="-1" strike="noStrike">
                <a:solidFill>
                  <a:schemeClr val="dk1"/>
                </a:solidFill>
                <a:latin typeface="Titillium Web"/>
              </a:rPr>
              <a:t>Salvo quanto previsto dal presente decreto, ai rapporti di lavoro dei dipendenti delle società a controllo pubblico si applicano le disposizioni del capo I, titolo II, del libro V del </a:t>
            </a:r>
            <a:r>
              <a:rPr b="0" lang="it-IT" sz="1800" spc="-1" strike="noStrike" u="sng">
                <a:solidFill>
                  <a:schemeClr val="dk1"/>
                </a:solidFill>
                <a:uFillTx/>
                <a:latin typeface="Titillium Web"/>
                <a:hlinkClick r:id="rId1"/>
              </a:rPr>
              <a:t>codice civile</a:t>
            </a:r>
            <a:r>
              <a:rPr b="0" lang="it-IT" sz="1800" spc="-1" strike="noStrike">
                <a:solidFill>
                  <a:schemeClr val="dk1"/>
                </a:solidFill>
                <a:latin typeface="Titillium Web"/>
              </a:rPr>
              <a:t>, dalle leggi sui rapporti di lavoro subordinato nell'impresa, ivi incluse quelle in materia di ammortizzatori sociali, secondo quanto previsto dalla normativa vigente, e dai contratti collettivi.</a:t>
            </a:r>
            <a:br>
              <a:rPr sz="1800"/>
            </a:br>
            <a:endParaRPr b="0" lang="it-IT" sz="1800" spc="-1" strike="noStrike">
              <a:solidFill>
                <a:srgbClr val="000000"/>
              </a:solidFill>
              <a:latin typeface="Arial"/>
            </a:endParaRPr>
          </a:p>
          <a:p>
            <a:pPr defTabSz="457200">
              <a:lnSpc>
                <a:spcPct val="100000"/>
              </a:lnSpc>
            </a:pPr>
            <a:r>
              <a:rPr b="0" lang="it-IT" sz="1800" spc="-1" strike="noStrike">
                <a:solidFill>
                  <a:schemeClr val="dk1"/>
                </a:solidFill>
                <a:latin typeface="Titillium Web"/>
              </a:rPr>
              <a:t>Le società a controllo pubblico stabiliscono, con propri provvedimenti, criteri e modalità per il reclutamento del personale nel rispetto dei principi, anche di derivazione europea, di trasparenza, pubblicità e imparzialità e dei principi di cui all'</a:t>
            </a:r>
            <a:r>
              <a:rPr b="0" lang="it-IT" sz="1800" spc="-1" strike="noStrike" u="sng">
                <a:solidFill>
                  <a:schemeClr val="dk1"/>
                </a:solidFill>
                <a:uFillTx/>
                <a:latin typeface="Titillium Web"/>
                <a:hlinkClick r:id="rId2"/>
              </a:rPr>
              <a:t>articolo 35, comma 3, del decreto legislativo 30 marzo 2001, n. 165</a:t>
            </a:r>
            <a:r>
              <a:rPr b="0" lang="it-IT" sz="1800" spc="-1" strike="noStrike">
                <a:solidFill>
                  <a:schemeClr val="dk1"/>
                </a:solidFill>
                <a:latin typeface="Titillium Web"/>
              </a:rPr>
              <a:t>. In caso di mancata adozione dei suddetti provvedimenti, trova diretta applicazione il suddetto </a:t>
            </a:r>
            <a:r>
              <a:rPr b="0" lang="it-IT" sz="1800" spc="-1" strike="noStrike" u="sng">
                <a:solidFill>
                  <a:schemeClr val="dk1"/>
                </a:solidFill>
                <a:uFillTx/>
                <a:latin typeface="Titillium Web"/>
                <a:hlinkClick r:id="rId3"/>
              </a:rPr>
              <a:t>articolo 35, comma 3, del decreto legislativo n. 165 del 2001</a:t>
            </a:r>
            <a:r>
              <a:rPr b="0" lang="it-IT" sz="1800" spc="-1" strike="noStrike">
                <a:solidFill>
                  <a:schemeClr val="dk1"/>
                </a:solidFill>
                <a:latin typeface="Titillium Web"/>
              </a:rPr>
              <a:t>.</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2" name="CasellaDiTesto 2"/>
          <p:cNvSpPr/>
          <p:nvPr/>
        </p:nvSpPr>
        <p:spPr>
          <a:xfrm>
            <a:off x="748080" y="2138760"/>
            <a:ext cx="8402040" cy="228420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it-IT" sz="1800" spc="-1" strike="noStrike">
                <a:solidFill>
                  <a:srgbClr val="19191a"/>
                </a:solidFill>
                <a:latin typeface="Titillium Web"/>
              </a:rPr>
              <a:t>Le amministrazioni pubbliche socie fissano, con propri provvedimenti, obiettivi specifici, annuali e pluriennali, sul complesso delle spese di funzionamento, ivi comprese quelle per il personale, delle società controllate, anche attraverso il contenimento degli oneri contrattuali e delle assunzioni di personale e tenuto conto di quanto stabilito all'articolo 25, ovvero delle eventuali disposizioni che stabiliscono, a loro carico, divieti o limitazioni alle assunzioni di personale, tenendo conto del settore in cui ciascun soggetto opera.</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3" name="CasellaDiTesto 2"/>
          <p:cNvSpPr/>
          <p:nvPr/>
        </p:nvSpPr>
        <p:spPr>
          <a:xfrm>
            <a:off x="1650960" y="3127680"/>
            <a:ext cx="5703840" cy="146124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1" lang="it-IT" sz="1800" spc="-1" strike="noStrike">
                <a:solidFill>
                  <a:srgbClr val="19191a"/>
                </a:solidFill>
                <a:latin typeface="Titillium Web"/>
              </a:rPr>
              <a:t>Da ricordare</a:t>
            </a:r>
            <a:r>
              <a:rPr b="0" lang="it-IT" sz="1800" spc="-1" strike="noStrike">
                <a:solidFill>
                  <a:srgbClr val="19191a"/>
                </a:solidFill>
                <a:latin typeface="Titillium Web"/>
              </a:rPr>
              <a:t>…</a:t>
            </a:r>
            <a:endParaRPr b="0" lang="it-IT" sz="1800" spc="-1" strike="noStrike">
              <a:solidFill>
                <a:srgbClr val="000000"/>
              </a:solidFill>
              <a:latin typeface="Arial"/>
            </a:endParaRPr>
          </a:p>
          <a:p>
            <a:pPr defTabSz="457200">
              <a:lnSpc>
                <a:spcPct val="100000"/>
              </a:lnSpc>
            </a:pPr>
            <a:endParaRPr b="0" lang="it-IT" sz="1800" spc="-1" strike="noStrike">
              <a:solidFill>
                <a:srgbClr val="000000"/>
              </a:solidFill>
              <a:latin typeface="Arial"/>
            </a:endParaRPr>
          </a:p>
          <a:p>
            <a:pPr marL="285840" indent="-285840" defTabSz="457200">
              <a:lnSpc>
                <a:spcPct val="100000"/>
              </a:lnSpc>
              <a:buClr>
                <a:srgbClr val="19191a"/>
              </a:buClr>
              <a:buFont typeface="Arial"/>
              <a:buChar char="•"/>
            </a:pPr>
            <a:r>
              <a:rPr b="0" lang="it-IT" sz="1800" spc="-1" strike="noStrike">
                <a:solidFill>
                  <a:srgbClr val="19191a"/>
                </a:solidFill>
                <a:latin typeface="Titillium Web"/>
              </a:rPr>
              <a:t>Articolo 25 Tusp</a:t>
            </a:r>
            <a:endParaRPr b="0" lang="it-IT" sz="1800" spc="-1" strike="noStrike">
              <a:solidFill>
                <a:srgbClr val="000000"/>
              </a:solidFill>
              <a:latin typeface="Arial"/>
            </a:endParaRPr>
          </a:p>
          <a:p>
            <a:pPr marL="285840" indent="-285840" defTabSz="457200">
              <a:lnSpc>
                <a:spcPct val="100000"/>
              </a:lnSpc>
              <a:buClr>
                <a:srgbClr val="19191a"/>
              </a:buClr>
              <a:buFont typeface="Arial"/>
              <a:buChar char="•"/>
            </a:pPr>
            <a:r>
              <a:rPr b="0" lang="it-IT" sz="1800" spc="-1" strike="noStrike" u="sng">
                <a:solidFill>
                  <a:srgbClr val="19191a"/>
                </a:solidFill>
                <a:uFillTx/>
                <a:latin typeface="Titillium Web"/>
              </a:rPr>
              <a:t>Anche le società non di controllo rientrano nel piano razionalizzazione</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4"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rmAutofit fontScale="80920" lnSpcReduction="10000"/>
          </a:bodyPr>
          <a:p>
            <a:pPr indent="0" defTabSz="457200">
              <a:lnSpc>
                <a:spcPct val="100000"/>
              </a:lnSpc>
              <a:buNone/>
              <a:tabLst>
                <a:tab algn="l" pos="0"/>
              </a:tabLst>
            </a:pPr>
            <a:r>
              <a:rPr b="1" lang="it-IT" sz="3600" spc="-1" strike="noStrike">
                <a:solidFill>
                  <a:schemeClr val="accent2">
                    <a:lumMod val="75000"/>
                  </a:schemeClr>
                </a:solidFill>
                <a:latin typeface="Trebuchet MS"/>
              </a:rPr>
              <a:t>I controlli della Corte dei Conti disciplinati dall’articolo 5 Tusp</a:t>
            </a:r>
            <a:br>
              <a:rPr sz="3600"/>
            </a:br>
            <a:endParaRPr b="0" lang="it-IT" sz="3600" spc="-1" strike="noStrike">
              <a:solidFill>
                <a:schemeClr val="dk1"/>
              </a:solidFill>
              <a:latin typeface="Trebuchet MS"/>
            </a:endParaRPr>
          </a:p>
        </p:txBody>
      </p:sp>
      <p:sp>
        <p:nvSpPr>
          <p:cNvPr id="455" name="PlaceHolder 2"/>
          <p:cNvSpPr>
            <a:spLocks noGrp="1"/>
          </p:cNvSpPr>
          <p:nvPr>
            <p:ph/>
          </p:nvPr>
        </p:nvSpPr>
        <p:spPr>
          <a:xfrm>
            <a:off x="677160" y="2160720"/>
            <a:ext cx="8596080" cy="3880080"/>
          </a:xfrm>
          <a:prstGeom prst="rect">
            <a:avLst/>
          </a:prstGeom>
          <a:noFill/>
          <a:ln w="0">
            <a:noFill/>
          </a:ln>
        </p:spPr>
        <p:txBody>
          <a:bodyPr lIns="91440" rIns="91440" tIns="45720" bIns="45720" anchor="t">
            <a:noAutofit/>
          </a:bodyPr>
          <a:p>
            <a:pPr indent="0" defTabSz="457200">
              <a:lnSpc>
                <a:spcPct val="100000"/>
              </a:lnSpc>
              <a:spcBef>
                <a:spcPts val="1001"/>
              </a:spcBef>
              <a:buNone/>
              <a:tabLst>
                <a:tab algn="l" pos="0"/>
              </a:tabLst>
            </a:pPr>
            <a:r>
              <a:rPr b="1" lang="it-IT" sz="2000" spc="-1" strike="noStrike">
                <a:solidFill>
                  <a:schemeClr val="dk1">
                    <a:lumMod val="95000"/>
                    <a:lumOff val="5000"/>
                  </a:schemeClr>
                </a:solidFill>
                <a:latin typeface="Trebuchet MS"/>
              </a:rPr>
              <a:t>Oneri di motivazione analitica</a:t>
            </a:r>
            <a:endParaRPr b="0" lang="it-IT" sz="2000" spc="-1" strike="noStrike">
              <a:solidFill>
                <a:schemeClr val="dk1"/>
              </a:solidFill>
              <a:latin typeface="Trebuchet MS"/>
            </a:endParaRPr>
          </a:p>
          <a:p>
            <a:pPr indent="0" defTabSz="457200">
              <a:lnSpc>
                <a:spcPct val="100000"/>
              </a:lnSpc>
              <a:spcBef>
                <a:spcPts val="1001"/>
              </a:spcBef>
              <a:buNone/>
              <a:tabLst>
                <a:tab algn="l" pos="0"/>
              </a:tabLst>
            </a:pPr>
            <a:r>
              <a:rPr b="0" lang="it-IT" sz="2000" spc="-1" strike="noStrike">
                <a:solidFill>
                  <a:schemeClr val="dk1">
                    <a:lumMod val="95000"/>
                    <a:lumOff val="5000"/>
                  </a:schemeClr>
                </a:solidFill>
                <a:latin typeface="Trebuchet MS"/>
              </a:rPr>
              <a:t> </a:t>
            </a:r>
            <a:endParaRPr b="0" lang="it-IT" sz="2000" spc="-1" strike="noStrike">
              <a:solidFill>
                <a:schemeClr val="dk1"/>
              </a:solidFill>
              <a:latin typeface="Trebuchet MS"/>
            </a:endParaRPr>
          </a:p>
          <a:p>
            <a:pPr indent="0" defTabSz="457200">
              <a:lnSpc>
                <a:spcPct val="100000"/>
              </a:lnSpc>
              <a:spcBef>
                <a:spcPts val="1001"/>
              </a:spcBef>
              <a:buNone/>
              <a:tabLst>
                <a:tab algn="l" pos="0"/>
              </a:tabLst>
            </a:pPr>
            <a:r>
              <a:rPr b="0" lang="it-IT" sz="2000" spc="-1" strike="noStrike">
                <a:solidFill>
                  <a:schemeClr val="dk1">
                    <a:lumMod val="95000"/>
                    <a:lumOff val="5000"/>
                  </a:schemeClr>
                </a:solidFill>
                <a:latin typeface="Trebuchet MS"/>
              </a:rPr>
              <a:t>A eccezione dei casi in cui la </a:t>
            </a:r>
            <a:r>
              <a:rPr b="1" lang="it-IT" sz="2000" spc="-1" strike="noStrike">
                <a:solidFill>
                  <a:schemeClr val="dk1">
                    <a:lumMod val="95000"/>
                    <a:lumOff val="5000"/>
                  </a:schemeClr>
                </a:solidFill>
                <a:latin typeface="Trebuchet MS"/>
              </a:rPr>
              <a:t>costituzione</a:t>
            </a:r>
            <a:r>
              <a:rPr b="0" lang="it-IT" sz="2000" spc="-1" strike="noStrike">
                <a:solidFill>
                  <a:schemeClr val="dk1">
                    <a:lumMod val="95000"/>
                    <a:lumOff val="5000"/>
                  </a:schemeClr>
                </a:solidFill>
                <a:latin typeface="Trebuchet MS"/>
              </a:rPr>
              <a:t> di una società o l'</a:t>
            </a:r>
            <a:r>
              <a:rPr b="1" lang="it-IT" sz="2000" spc="-1" strike="noStrike">
                <a:solidFill>
                  <a:schemeClr val="dk1">
                    <a:lumMod val="95000"/>
                    <a:lumOff val="5000"/>
                  </a:schemeClr>
                </a:solidFill>
                <a:latin typeface="Trebuchet MS"/>
              </a:rPr>
              <a:t>acquisto di una partecipazione,</a:t>
            </a:r>
            <a:r>
              <a:rPr b="0" lang="it-IT" sz="2000" spc="-1" strike="noStrike">
                <a:solidFill>
                  <a:schemeClr val="dk1">
                    <a:lumMod val="95000"/>
                    <a:lumOff val="5000"/>
                  </a:schemeClr>
                </a:solidFill>
                <a:latin typeface="Trebuchet MS"/>
              </a:rPr>
              <a:t> anche attraverso aumento di capitale, avvenga in conformità a espresse previsioni legislative, l'atto deliberativo di</a:t>
            </a:r>
            <a:r>
              <a:rPr b="1" lang="it-IT" sz="2000" spc="-1" strike="noStrike">
                <a:solidFill>
                  <a:schemeClr val="dk1">
                    <a:lumMod val="95000"/>
                    <a:lumOff val="5000"/>
                  </a:schemeClr>
                </a:solidFill>
                <a:latin typeface="Trebuchet MS"/>
              </a:rPr>
              <a:t> :</a:t>
            </a:r>
            <a:endParaRPr b="0" lang="it-IT" sz="2000" spc="-1" strike="noStrike">
              <a:solidFill>
                <a:schemeClr val="dk1"/>
              </a:solidFill>
              <a:latin typeface="Trebuchet MS"/>
            </a:endParaRPr>
          </a:p>
          <a:p>
            <a:pPr indent="0" defTabSz="457200">
              <a:lnSpc>
                <a:spcPct val="100000"/>
              </a:lnSpc>
              <a:spcBef>
                <a:spcPts val="1001"/>
              </a:spcBef>
              <a:buNone/>
              <a:tabLst>
                <a:tab algn="l" pos="0"/>
              </a:tabLst>
            </a:pPr>
            <a:endParaRPr b="0" lang="it-IT" sz="20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tabLst>
                <a:tab algn="l" pos="0"/>
              </a:tabLst>
            </a:pPr>
            <a:r>
              <a:rPr b="1" lang="it-IT" sz="2000" spc="-1" strike="noStrike">
                <a:solidFill>
                  <a:schemeClr val="dk1">
                    <a:lumMod val="95000"/>
                    <a:lumOff val="5000"/>
                  </a:schemeClr>
                </a:solidFill>
                <a:latin typeface="Trebuchet MS"/>
              </a:rPr>
              <a:t>costituzione di una società a partecipazione pubblica, anche nei casi di cui all'articolo 17</a:t>
            </a:r>
            <a:r>
              <a:rPr b="0" lang="it-IT" sz="2000" spc="-1" strike="noStrike">
                <a:solidFill>
                  <a:schemeClr val="dk1">
                    <a:lumMod val="95000"/>
                    <a:lumOff val="5000"/>
                  </a:schemeClr>
                </a:solidFill>
                <a:latin typeface="Trebuchet MS"/>
              </a:rPr>
              <a:t>, </a:t>
            </a:r>
            <a:endParaRPr b="0" lang="it-IT" sz="20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tabLst>
                <a:tab algn="l" pos="0"/>
              </a:tabLst>
            </a:pPr>
            <a:r>
              <a:rPr b="1" lang="it-IT" sz="2000" spc="-1" strike="noStrike">
                <a:solidFill>
                  <a:schemeClr val="dk1">
                    <a:lumMod val="95000"/>
                    <a:lumOff val="5000"/>
                  </a:schemeClr>
                </a:solidFill>
                <a:latin typeface="Trebuchet MS"/>
              </a:rPr>
              <a:t>o di acquisto di partecipazioni, anche </a:t>
            </a:r>
            <a:r>
              <a:rPr b="1" lang="it-IT" sz="2000" spc="-1" strike="noStrike">
                <a:solidFill>
                  <a:schemeClr val="dk1">
                    <a:lumMod val="95000"/>
                    <a:lumOff val="5000"/>
                  </a:schemeClr>
                </a:solidFill>
                <a:highlight>
                  <a:srgbClr val="ffff00"/>
                </a:highlight>
                <a:latin typeface="Trebuchet MS"/>
              </a:rPr>
              <a:t>indirette</a:t>
            </a:r>
            <a:r>
              <a:rPr b="0" lang="it-IT" sz="2000" spc="-1" strike="noStrike">
                <a:solidFill>
                  <a:schemeClr val="dk1">
                    <a:lumMod val="95000"/>
                    <a:lumOff val="5000"/>
                  </a:schemeClr>
                </a:solidFill>
                <a:latin typeface="Trebuchet MS"/>
              </a:rPr>
              <a:t>, da parte di amministrazioni pubbliche in società già costituite </a:t>
            </a:r>
            <a:endParaRPr b="0" lang="it-IT" sz="20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6" name="PlaceHolder 1"/>
          <p:cNvSpPr>
            <a:spLocks noGrp="1"/>
          </p:cNvSpPr>
          <p:nvPr>
            <p:ph/>
          </p:nvPr>
        </p:nvSpPr>
        <p:spPr>
          <a:xfrm>
            <a:off x="719280" y="1103400"/>
            <a:ext cx="8596080" cy="3501360"/>
          </a:xfrm>
          <a:prstGeom prst="rect">
            <a:avLst/>
          </a:prstGeom>
          <a:noFill/>
          <a:ln w="0">
            <a:noFill/>
          </a:ln>
        </p:spPr>
        <p:txBody>
          <a:bodyPr lIns="91440" rIns="91440" tIns="45720" bIns="45720" anchor="t">
            <a:normAutofit/>
          </a:bodyPr>
          <a:p>
            <a:pPr indent="0" defTabSz="457200">
              <a:lnSpc>
                <a:spcPct val="100000"/>
              </a:lnSpc>
              <a:spcBef>
                <a:spcPts val="1001"/>
              </a:spcBef>
              <a:buNone/>
              <a:tabLst>
                <a:tab algn="l" pos="0"/>
              </a:tabLst>
            </a:pPr>
            <a:r>
              <a:rPr b="0" lang="it-IT" sz="2000" spc="-1" strike="noStrike">
                <a:solidFill>
                  <a:schemeClr val="dk1">
                    <a:lumMod val="95000"/>
                    <a:lumOff val="5000"/>
                  </a:schemeClr>
                </a:solidFill>
                <a:latin typeface="Trebuchet MS"/>
              </a:rPr>
              <a:t>deve essere </a:t>
            </a:r>
            <a:r>
              <a:rPr b="1" lang="it-IT" sz="2000" spc="-1" strike="noStrike">
                <a:solidFill>
                  <a:schemeClr val="dk1">
                    <a:lumMod val="95000"/>
                    <a:lumOff val="5000"/>
                  </a:schemeClr>
                </a:solidFill>
                <a:latin typeface="Trebuchet MS"/>
              </a:rPr>
              <a:t>analiticamente motivat</a:t>
            </a:r>
            <a:r>
              <a:rPr b="0" lang="it-IT" sz="2000" spc="-1" strike="noStrike">
                <a:solidFill>
                  <a:schemeClr val="dk1">
                    <a:lumMod val="95000"/>
                    <a:lumOff val="5000"/>
                  </a:schemeClr>
                </a:solidFill>
                <a:latin typeface="Trebuchet MS"/>
              </a:rPr>
              <a:t>o con riferimento: </a:t>
            </a:r>
            <a:endParaRPr b="0" lang="it-IT" sz="20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Trebuchet MS"/>
              <a:buAutoNum type="arabicPeriod"/>
              <a:tabLst>
                <a:tab algn="l" pos="0"/>
              </a:tabLst>
            </a:pPr>
            <a:r>
              <a:rPr b="0" lang="it-IT" sz="2000" spc="-1" strike="noStrike">
                <a:solidFill>
                  <a:schemeClr val="dk1">
                    <a:lumMod val="95000"/>
                    <a:lumOff val="5000"/>
                  </a:schemeClr>
                </a:solidFill>
                <a:latin typeface="Trebuchet MS"/>
              </a:rPr>
              <a:t>alla </a:t>
            </a:r>
            <a:r>
              <a:rPr b="1" lang="it-IT" sz="2000" spc="-1" strike="noStrike">
                <a:solidFill>
                  <a:schemeClr val="dk1">
                    <a:lumMod val="95000"/>
                    <a:lumOff val="5000"/>
                  </a:schemeClr>
                </a:solidFill>
                <a:latin typeface="Trebuchet MS"/>
              </a:rPr>
              <a:t>necessità della società per il perseguimento delle finalità istituzionali</a:t>
            </a:r>
            <a:r>
              <a:rPr b="0" lang="it-IT" sz="2000" spc="-1" strike="noStrike">
                <a:solidFill>
                  <a:schemeClr val="dk1">
                    <a:lumMod val="95000"/>
                    <a:lumOff val="5000"/>
                  </a:schemeClr>
                </a:solidFill>
                <a:latin typeface="Trebuchet MS"/>
              </a:rPr>
              <a:t> di cui all'articolo 4 </a:t>
            </a:r>
            <a:endParaRPr b="0" lang="it-IT" sz="20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Trebuchet MS"/>
              <a:buAutoNum type="arabicPeriod"/>
              <a:tabLst>
                <a:tab algn="l" pos="0"/>
              </a:tabLst>
            </a:pPr>
            <a:r>
              <a:rPr b="0" lang="it-IT" sz="2000" spc="-1" strike="noStrike">
                <a:solidFill>
                  <a:schemeClr val="dk1">
                    <a:lumMod val="95000"/>
                    <a:lumOff val="5000"/>
                  </a:schemeClr>
                </a:solidFill>
                <a:latin typeface="Trebuchet MS"/>
              </a:rPr>
              <a:t>alle </a:t>
            </a:r>
            <a:r>
              <a:rPr b="1" lang="it-IT" sz="2000" spc="-1" strike="noStrike">
                <a:solidFill>
                  <a:schemeClr val="dk1">
                    <a:lumMod val="95000"/>
                    <a:lumOff val="5000"/>
                  </a:schemeClr>
                </a:solidFill>
                <a:latin typeface="Trebuchet MS"/>
              </a:rPr>
              <a:t>ragioni e le finalità</a:t>
            </a:r>
            <a:r>
              <a:rPr b="0" lang="it-IT" sz="2000" spc="-1" strike="noStrike">
                <a:solidFill>
                  <a:schemeClr val="dk1">
                    <a:lumMod val="95000"/>
                    <a:lumOff val="5000"/>
                  </a:schemeClr>
                </a:solidFill>
                <a:latin typeface="Trebuchet MS"/>
              </a:rPr>
              <a:t> che giustificano tale scelta, </a:t>
            </a:r>
            <a:endParaRPr b="0" lang="it-IT" sz="20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Trebuchet MS"/>
              <a:buAutoNum type="arabicPeriod"/>
              <a:tabLst>
                <a:tab algn="l" pos="0"/>
              </a:tabLst>
            </a:pPr>
            <a:r>
              <a:rPr b="0" lang="it-IT" sz="2000" spc="-1" strike="noStrike">
                <a:solidFill>
                  <a:schemeClr val="dk1">
                    <a:lumMod val="95000"/>
                    <a:lumOff val="5000"/>
                  </a:schemeClr>
                </a:solidFill>
                <a:latin typeface="Trebuchet MS"/>
              </a:rPr>
              <a:t>anche sul piano della </a:t>
            </a:r>
            <a:r>
              <a:rPr b="1" lang="it-IT" sz="2000" spc="-1" strike="noStrike">
                <a:solidFill>
                  <a:schemeClr val="dk1">
                    <a:lumMod val="95000"/>
                    <a:lumOff val="5000"/>
                  </a:schemeClr>
                </a:solidFill>
                <a:latin typeface="Trebuchet MS"/>
              </a:rPr>
              <a:t>convenienza economica</a:t>
            </a:r>
            <a:r>
              <a:rPr b="0" lang="it-IT" sz="2000" spc="-1" strike="noStrike">
                <a:solidFill>
                  <a:schemeClr val="dk1">
                    <a:lumMod val="95000"/>
                    <a:lumOff val="5000"/>
                  </a:schemeClr>
                </a:solidFill>
                <a:latin typeface="Trebuchet MS"/>
              </a:rPr>
              <a:t> e della </a:t>
            </a:r>
            <a:r>
              <a:rPr b="1" lang="it-IT" sz="2000" spc="-1" strike="noStrike">
                <a:solidFill>
                  <a:schemeClr val="dk1">
                    <a:lumMod val="95000"/>
                    <a:lumOff val="5000"/>
                  </a:schemeClr>
                </a:solidFill>
                <a:latin typeface="Trebuchet MS"/>
              </a:rPr>
              <a:t>sostenibilità finanziaria</a:t>
            </a:r>
            <a:r>
              <a:rPr b="0" lang="it-IT" sz="2000" spc="-1" strike="noStrike">
                <a:solidFill>
                  <a:schemeClr val="dk1">
                    <a:lumMod val="95000"/>
                    <a:lumOff val="5000"/>
                  </a:schemeClr>
                </a:solidFill>
                <a:latin typeface="Trebuchet MS"/>
              </a:rPr>
              <a:t>, </a:t>
            </a:r>
            <a:endParaRPr b="0" lang="it-IT" sz="20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Trebuchet MS"/>
              <a:buAutoNum type="arabicPeriod"/>
              <a:tabLst>
                <a:tab algn="l" pos="0"/>
              </a:tabLst>
            </a:pPr>
            <a:r>
              <a:rPr b="0" lang="it-IT" sz="2000" spc="-1" strike="noStrike">
                <a:solidFill>
                  <a:schemeClr val="dk1">
                    <a:lumMod val="95000"/>
                    <a:lumOff val="5000"/>
                  </a:schemeClr>
                </a:solidFill>
                <a:latin typeface="Trebuchet MS"/>
              </a:rPr>
              <a:t>nonché di g</a:t>
            </a:r>
            <a:r>
              <a:rPr b="1" lang="it-IT" sz="2000" spc="-1" strike="noStrike">
                <a:solidFill>
                  <a:schemeClr val="dk1">
                    <a:lumMod val="95000"/>
                    <a:lumOff val="5000"/>
                  </a:schemeClr>
                </a:solidFill>
                <a:latin typeface="Trebuchet MS"/>
              </a:rPr>
              <a:t>estione diretta o esternalizzata</a:t>
            </a:r>
            <a:r>
              <a:rPr b="0" lang="it-IT" sz="2000" spc="-1" strike="noStrike">
                <a:solidFill>
                  <a:schemeClr val="dk1">
                    <a:lumMod val="95000"/>
                    <a:lumOff val="5000"/>
                  </a:schemeClr>
                </a:solidFill>
                <a:latin typeface="Trebuchet MS"/>
              </a:rPr>
              <a:t> del servizio affidato. </a:t>
            </a:r>
            <a:endParaRPr b="0" lang="it-IT" sz="20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Trebuchet MS"/>
              <a:buAutoNum type="arabicPeriod"/>
              <a:tabLst>
                <a:tab algn="l" pos="0"/>
              </a:tabLst>
            </a:pPr>
            <a:r>
              <a:rPr b="0" lang="it-IT" sz="2000" spc="-1" strike="noStrike">
                <a:solidFill>
                  <a:schemeClr val="dk1">
                    <a:lumMod val="95000"/>
                    <a:lumOff val="5000"/>
                  </a:schemeClr>
                </a:solidFill>
                <a:latin typeface="Trebuchet MS"/>
              </a:rPr>
              <a:t>alla </a:t>
            </a:r>
            <a:r>
              <a:rPr b="1" lang="it-IT" sz="2000" spc="-1" strike="noStrike">
                <a:solidFill>
                  <a:schemeClr val="dk1">
                    <a:lumMod val="95000"/>
                    <a:lumOff val="5000"/>
                  </a:schemeClr>
                </a:solidFill>
                <a:latin typeface="Trebuchet MS"/>
              </a:rPr>
              <a:t>compatibilità della scelta con i principi di efficienza, di efficacia e di economicità dell'azione amministrativa</a:t>
            </a:r>
            <a:r>
              <a:rPr b="0" lang="it-IT" sz="2000" spc="-1" strike="noStrike">
                <a:solidFill>
                  <a:schemeClr val="dk1">
                    <a:lumMod val="95000"/>
                    <a:lumOff val="5000"/>
                  </a:schemeClr>
                </a:solidFill>
                <a:latin typeface="Trebuchet MS"/>
              </a:rPr>
              <a:t>.</a:t>
            </a:r>
            <a:endParaRPr b="0" lang="it-IT" sz="20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
        <p:nvSpPr>
          <p:cNvPr id="457" name="Segnaposto contenuto 2"/>
          <p:cNvSpPr/>
          <p:nvPr/>
        </p:nvSpPr>
        <p:spPr>
          <a:xfrm>
            <a:off x="719280" y="4764960"/>
            <a:ext cx="8596080" cy="1299600"/>
          </a:xfrm>
          <a:prstGeom prst="rect">
            <a:avLst/>
          </a:prstGeom>
          <a:noFill/>
          <a:ln w="0">
            <a:noFill/>
          </a:ln>
        </p:spPr>
        <p:style>
          <a:lnRef idx="0"/>
          <a:fillRef idx="0"/>
          <a:effectRef idx="0"/>
          <a:fontRef idx="minor"/>
        </p:style>
        <p:txBody>
          <a:bodyPr lIns="90000" rIns="90000" tIns="45000" bIns="45000" anchor="t">
            <a:normAutofit/>
          </a:bodyPr>
          <a:p>
            <a:pPr defTabSz="457200">
              <a:lnSpc>
                <a:spcPct val="100000"/>
              </a:lnSpc>
              <a:spcBef>
                <a:spcPts val="1001"/>
              </a:spcBef>
              <a:tabLst>
                <a:tab algn="l" pos="0"/>
              </a:tabLst>
            </a:pPr>
            <a:r>
              <a:rPr b="0" lang="it-IT" sz="2000" spc="-1" strike="noStrike">
                <a:solidFill>
                  <a:schemeClr val="dk1">
                    <a:lumMod val="95000"/>
                    <a:lumOff val="5000"/>
                  </a:schemeClr>
                </a:solidFill>
                <a:latin typeface="Trebuchet MS"/>
              </a:rPr>
              <a:t>L'atto deliberativo   deve poi dare atto della compatibilità dell'intervento finanziario previsto con le norme dei trattati europei e, in particolare, con la disciplina europea in materia di </a:t>
            </a:r>
            <a:r>
              <a:rPr b="1" lang="it-IT" sz="2000" spc="-1" strike="noStrike">
                <a:solidFill>
                  <a:schemeClr val="dk1">
                    <a:lumMod val="95000"/>
                    <a:lumOff val="5000"/>
                  </a:schemeClr>
                </a:solidFill>
                <a:latin typeface="Trebuchet MS"/>
              </a:rPr>
              <a:t>aiuti di Stato </a:t>
            </a:r>
            <a:r>
              <a:rPr b="0" lang="it-IT" sz="2000" spc="-1" strike="noStrike">
                <a:solidFill>
                  <a:schemeClr val="dk1">
                    <a:lumMod val="95000"/>
                    <a:lumOff val="5000"/>
                  </a:schemeClr>
                </a:solidFill>
                <a:latin typeface="Trebuchet MS"/>
              </a:rPr>
              <a:t>alle imprese. </a:t>
            </a:r>
            <a:endParaRPr b="0" lang="it-IT" sz="2000" spc="-1" strike="noStrike">
              <a:solidFill>
                <a:srgbClr val="000000"/>
              </a:solidFill>
              <a:latin typeface="Arial"/>
            </a:endParaRPr>
          </a:p>
          <a:p>
            <a:pPr defTabSz="457200">
              <a:lnSpc>
                <a:spcPct val="100000"/>
              </a:lnSpc>
              <a:spcBef>
                <a:spcPts val="1001"/>
              </a:spcBef>
              <a:tabLst>
                <a:tab algn="l" pos="0"/>
              </a:tabLst>
            </a:pPr>
            <a:endParaRPr b="0" lang="it-IT" sz="1800" spc="-1" strike="noStrike">
              <a:solidFill>
                <a:srgbClr val="000000"/>
              </a:solidFill>
              <a:latin typeface="Arial"/>
            </a:endParaRPr>
          </a:p>
        </p:txBody>
      </p:sp>
      <p:sp>
        <p:nvSpPr>
          <p:cNvPr id="458" name="PlaceHolder 2"/>
          <p:cNvSpPr>
            <a:spLocks noGrp="1"/>
          </p:cNvSpPr>
          <p:nvPr>
            <p:ph type="title"/>
          </p:nvPr>
        </p:nvSpPr>
        <p:spPr>
          <a:xfrm>
            <a:off x="719280" y="476640"/>
            <a:ext cx="8596080" cy="631080"/>
          </a:xfrm>
          <a:prstGeom prst="rect">
            <a:avLst/>
          </a:prstGeom>
          <a:noFill/>
          <a:ln w="0">
            <a:noFill/>
          </a:ln>
        </p:spPr>
        <p:txBody>
          <a:bodyPr lIns="91440" rIns="91440" tIns="45720" bIns="45720" anchor="t">
            <a:normAutofit fontScale="52734" lnSpcReduction="10000"/>
          </a:bodyPr>
          <a:p>
            <a:pPr indent="0" defTabSz="457200">
              <a:lnSpc>
                <a:spcPct val="100000"/>
              </a:lnSpc>
              <a:buNone/>
              <a:tabLst>
                <a:tab algn="l" pos="0"/>
              </a:tabLst>
            </a:pPr>
            <a:r>
              <a:rPr b="1" lang="it-IT" sz="3600" spc="-1" strike="noStrike">
                <a:solidFill>
                  <a:schemeClr val="accent2">
                    <a:lumMod val="75000"/>
                  </a:schemeClr>
                </a:solidFill>
                <a:latin typeface="Trebuchet MS"/>
              </a:rPr>
              <a:t>Articolo 5 Tusp</a:t>
            </a:r>
            <a:br>
              <a:rPr sz="3600"/>
            </a:br>
            <a:endParaRPr b="0" lang="it-IT" sz="36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PlaceHolder 1"/>
          <p:cNvSpPr>
            <a:spLocks noGrp="1"/>
          </p:cNvSpPr>
          <p:nvPr>
            <p:ph/>
          </p:nvPr>
        </p:nvSpPr>
        <p:spPr>
          <a:xfrm>
            <a:off x="677160" y="1249920"/>
            <a:ext cx="8596080" cy="4790520"/>
          </a:xfrm>
          <a:prstGeom prst="rect">
            <a:avLst/>
          </a:prstGeom>
          <a:noFill/>
          <a:ln w="0">
            <a:noFill/>
          </a:ln>
        </p:spPr>
        <p:txBody>
          <a:bodyPr lIns="91440" rIns="91440" tIns="45720" bIns="45720" anchor="t">
            <a:normAutofit/>
          </a:bodyPr>
          <a:p>
            <a:pPr indent="0" defTabSz="457200">
              <a:lnSpc>
                <a:spcPct val="100000"/>
              </a:lnSpc>
              <a:spcBef>
                <a:spcPts val="1001"/>
              </a:spcBef>
              <a:buNone/>
              <a:tabLst>
                <a:tab algn="l" pos="0"/>
              </a:tabLst>
            </a:pPr>
            <a:r>
              <a:rPr b="0" lang="it-IT" sz="2400" spc="-1" strike="noStrike">
                <a:solidFill>
                  <a:schemeClr val="dk1">
                    <a:lumMod val="95000"/>
                    <a:lumOff val="5000"/>
                  </a:schemeClr>
                </a:solidFill>
                <a:latin typeface="Trebuchet MS"/>
              </a:rPr>
              <a:t>Gli enti locali sottopongono lo schema di atto deliberativo a forme di </a:t>
            </a:r>
            <a:r>
              <a:rPr b="1" lang="it-IT" sz="2400" spc="-1" strike="noStrike">
                <a:solidFill>
                  <a:schemeClr val="dk1">
                    <a:lumMod val="95000"/>
                    <a:lumOff val="5000"/>
                  </a:schemeClr>
                </a:solidFill>
                <a:latin typeface="Trebuchet MS"/>
              </a:rPr>
              <a:t>consultazione pubblica</a:t>
            </a:r>
            <a:r>
              <a:rPr b="0" lang="it-IT" sz="2400" spc="-1" strike="noStrike">
                <a:solidFill>
                  <a:schemeClr val="dk1">
                    <a:lumMod val="95000"/>
                    <a:lumOff val="5000"/>
                  </a:schemeClr>
                </a:solidFill>
                <a:latin typeface="Trebuchet MS"/>
              </a:rPr>
              <a:t>, secondo modalità da essi stessi disciplinate.</a:t>
            </a:r>
            <a:endParaRPr b="0" lang="it-IT" sz="2400" spc="-1" strike="noStrike">
              <a:solidFill>
                <a:schemeClr val="dk1"/>
              </a:solidFill>
              <a:latin typeface="Trebuchet MS"/>
            </a:endParaRPr>
          </a:p>
          <a:p>
            <a:pPr indent="0" defTabSz="457200">
              <a:lnSpc>
                <a:spcPct val="100000"/>
              </a:lnSpc>
              <a:spcBef>
                <a:spcPts val="1001"/>
              </a:spcBef>
              <a:buNone/>
              <a:tabLst>
                <a:tab algn="l" pos="0"/>
              </a:tabLst>
            </a:pPr>
            <a:r>
              <a:rPr b="0" lang="it-IT" sz="2400" spc="-1" strike="noStrike">
                <a:solidFill>
                  <a:schemeClr val="dk1">
                    <a:lumMod val="95000"/>
                    <a:lumOff val="5000"/>
                  </a:schemeClr>
                </a:solidFill>
                <a:highlight>
                  <a:srgbClr val="00ff00"/>
                </a:highlight>
                <a:latin typeface="Trebuchet MS"/>
              </a:rPr>
              <a:t>L'amministrazione invia l'atto deliberativo di costituzione della società o di acquisizione della partecipazione diretta o indiretta all'Autorità garante della concorrenza e del mercato, e alla </a:t>
            </a:r>
            <a:r>
              <a:rPr b="1" lang="it-IT" sz="2400" spc="-1" strike="noStrike">
                <a:solidFill>
                  <a:schemeClr val="dk1">
                    <a:lumMod val="95000"/>
                    <a:lumOff val="5000"/>
                  </a:schemeClr>
                </a:solidFill>
                <a:highlight>
                  <a:srgbClr val="00ff00"/>
                </a:highlight>
                <a:latin typeface="Trebuchet MS"/>
              </a:rPr>
              <a:t>Corte dei conti, che delibera, entro il termine di sessanta giorni dal ricevimento.  Qualora la Corte non si pronunci entro il termine di cui al primo periodo, l'amministrazione può procedere alla costituzione della società o all'acquisto della partecipazione.</a:t>
            </a:r>
            <a:endParaRPr b="0" lang="it-IT" sz="24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
        <p:nvSpPr>
          <p:cNvPr id="460" name="PlaceHolder 2"/>
          <p:cNvSpPr>
            <a:spLocks noGrp="1"/>
          </p:cNvSpPr>
          <p:nvPr>
            <p:ph type="title"/>
          </p:nvPr>
        </p:nvSpPr>
        <p:spPr>
          <a:xfrm>
            <a:off x="719280" y="476640"/>
            <a:ext cx="8596080" cy="631080"/>
          </a:xfrm>
          <a:prstGeom prst="rect">
            <a:avLst/>
          </a:prstGeom>
          <a:noFill/>
          <a:ln w="0">
            <a:noFill/>
          </a:ln>
        </p:spPr>
        <p:txBody>
          <a:bodyPr lIns="91440" rIns="91440" tIns="45720" bIns="45720" anchor="t">
            <a:normAutofit fontScale="52734" lnSpcReduction="10000"/>
          </a:bodyPr>
          <a:p>
            <a:pPr indent="0" defTabSz="457200">
              <a:lnSpc>
                <a:spcPct val="100000"/>
              </a:lnSpc>
              <a:buNone/>
              <a:tabLst>
                <a:tab algn="l" pos="0"/>
              </a:tabLst>
            </a:pPr>
            <a:r>
              <a:rPr b="1" lang="it-IT" sz="3600" spc="-1" strike="noStrike">
                <a:solidFill>
                  <a:schemeClr val="accent2">
                    <a:lumMod val="75000"/>
                  </a:schemeClr>
                </a:solidFill>
                <a:latin typeface="Trebuchet MS"/>
              </a:rPr>
              <a:t>Articolo 5 Tusp</a:t>
            </a:r>
            <a:br>
              <a:rPr sz="3600"/>
            </a:br>
            <a:endParaRPr b="0" lang="it-IT" sz="36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5" name="CasellaDiTesto 2"/>
          <p:cNvSpPr/>
          <p:nvPr/>
        </p:nvSpPr>
        <p:spPr>
          <a:xfrm>
            <a:off x="1093680" y="1281960"/>
            <a:ext cx="8072280" cy="33814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it-IT" sz="1800" spc="-1" strike="noStrike">
                <a:solidFill>
                  <a:srgbClr val="19191a"/>
                </a:solidFill>
                <a:latin typeface="Titillium Web"/>
              </a:rPr>
              <a:t>d-bis) relazione sulla proposta di deliberazione consiliare di approvazione del </a:t>
            </a:r>
            <a:r>
              <a:rPr b="1" lang="it-IT" sz="1800" spc="-1" strike="noStrike">
                <a:solidFill>
                  <a:srgbClr val="19191a"/>
                </a:solidFill>
                <a:highlight>
                  <a:srgbClr val="ffff00"/>
                </a:highlight>
                <a:latin typeface="Titillium Web"/>
              </a:rPr>
              <a:t>bilancio consolidato </a:t>
            </a:r>
            <a:r>
              <a:rPr b="0" lang="it-IT" sz="1800" spc="-1" strike="noStrike">
                <a:solidFill>
                  <a:srgbClr val="19191a"/>
                </a:solidFill>
                <a:latin typeface="Titillium Web"/>
              </a:rPr>
              <a:t>di cui all'art. 233-bis e sullo schema di bilancio consolidato, entro il termine previsto dal regolamento di contabilità e comunque non inferiore a 20 giorni, decorrente dalla trasmissione della stessa proposta approvata dall'organo esecutivo;</a:t>
            </a:r>
            <a:endParaRPr b="0" lang="it-IT" sz="1800" spc="-1" strike="noStrike">
              <a:solidFill>
                <a:srgbClr val="000000"/>
              </a:solidFill>
              <a:latin typeface="Arial"/>
            </a:endParaRPr>
          </a:p>
          <a:p>
            <a:pPr defTabSz="914400">
              <a:lnSpc>
                <a:spcPct val="100000"/>
              </a:lnSpc>
            </a:pPr>
            <a:endParaRPr b="0" lang="it-IT" sz="1800" spc="-1" strike="noStrike">
              <a:solidFill>
                <a:srgbClr val="000000"/>
              </a:solidFill>
              <a:latin typeface="Arial"/>
            </a:endParaRPr>
          </a:p>
          <a:p>
            <a:pPr defTabSz="914400">
              <a:lnSpc>
                <a:spcPct val="100000"/>
              </a:lnSpc>
            </a:pPr>
            <a:r>
              <a:rPr b="0" lang="it-IT" sz="1800" spc="-1" strike="noStrike">
                <a:solidFill>
                  <a:srgbClr val="19191a"/>
                </a:solidFill>
                <a:latin typeface="Titillium Web"/>
              </a:rPr>
              <a:t>e) referto all'organo consiliare su gravi irregolarità di gestione con contestuale denuncia ai competenti organi giurisdizionali ove si configurino ipotesi di responsabilità;</a:t>
            </a:r>
            <a:br>
              <a:rPr sz="1800"/>
            </a:br>
            <a:endParaRPr b="0" lang="it-IT" sz="1800" spc="-1" strike="noStrike">
              <a:solidFill>
                <a:srgbClr val="000000"/>
              </a:solidFill>
              <a:latin typeface="Arial"/>
            </a:endParaRPr>
          </a:p>
          <a:p>
            <a:pPr defTabSz="914400">
              <a:lnSpc>
                <a:spcPct val="100000"/>
              </a:lnSpc>
            </a:pPr>
            <a:r>
              <a:rPr b="0" lang="it-IT" sz="1800" spc="-1" strike="noStrike">
                <a:solidFill>
                  <a:srgbClr val="19191a"/>
                </a:solidFill>
                <a:latin typeface="Titillium Web"/>
              </a:rPr>
              <a:t>f) </a:t>
            </a:r>
            <a:r>
              <a:rPr b="1" lang="it-IT" sz="1800" spc="-1" strike="noStrike">
                <a:solidFill>
                  <a:srgbClr val="19191a"/>
                </a:solidFill>
                <a:latin typeface="Titillium Web"/>
              </a:rPr>
              <a:t>verifiche di cassa </a:t>
            </a:r>
            <a:r>
              <a:rPr b="0" lang="it-IT" sz="1800" spc="-1" strike="noStrike">
                <a:solidFill>
                  <a:srgbClr val="19191a"/>
                </a:solidFill>
                <a:latin typeface="Titillium Web"/>
              </a:rPr>
              <a:t>di cui all'articolo 223.</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1" name="PlaceHolder 1"/>
          <p:cNvSpPr>
            <a:spLocks noGrp="1"/>
          </p:cNvSpPr>
          <p:nvPr>
            <p:ph type="title"/>
          </p:nvPr>
        </p:nvSpPr>
        <p:spPr>
          <a:xfrm>
            <a:off x="2339640" y="1022040"/>
            <a:ext cx="6933600" cy="992520"/>
          </a:xfrm>
          <a:prstGeom prst="rect">
            <a:avLst/>
          </a:prstGeom>
          <a:noFill/>
          <a:ln w="0">
            <a:noFill/>
          </a:ln>
        </p:spPr>
        <p:txBody>
          <a:bodyPr lIns="91440" rIns="91440" tIns="45720" bIns="45720" anchor="t">
            <a:noAutofit/>
          </a:bodyPr>
          <a:p>
            <a:pPr indent="0" defTabSz="457200">
              <a:lnSpc>
                <a:spcPct val="100000"/>
              </a:lnSpc>
              <a:buNone/>
              <a:tabLst>
                <a:tab algn="l" pos="0"/>
              </a:tabLst>
            </a:pPr>
            <a:r>
              <a:rPr b="1" lang="it-IT" sz="3600" spc="-1" strike="noStrike">
                <a:solidFill>
                  <a:schemeClr val="accent2">
                    <a:lumMod val="75000"/>
                  </a:schemeClr>
                </a:solidFill>
                <a:highlight>
                  <a:srgbClr val="00ff00"/>
                </a:highlight>
                <a:latin typeface="Trebuchet MS"/>
              </a:rPr>
              <a:t>Cosa verifica la Corte </a:t>
            </a:r>
            <a:br>
              <a:rPr sz="3600"/>
            </a:br>
            <a:endParaRPr b="0" lang="it-IT" sz="3600" spc="-1" strike="noStrike">
              <a:solidFill>
                <a:schemeClr val="dk1"/>
              </a:solidFill>
              <a:latin typeface="Trebuchet MS"/>
            </a:endParaRPr>
          </a:p>
        </p:txBody>
      </p:sp>
      <p:sp>
        <p:nvSpPr>
          <p:cNvPr id="462" name="PlaceHolder 2"/>
          <p:cNvSpPr>
            <a:spLocks noGrp="1"/>
          </p:cNvSpPr>
          <p:nvPr>
            <p:ph/>
          </p:nvPr>
        </p:nvSpPr>
        <p:spPr>
          <a:xfrm>
            <a:off x="677160" y="2886120"/>
            <a:ext cx="8596080" cy="1852920"/>
          </a:xfrm>
          <a:prstGeom prst="rect">
            <a:avLst/>
          </a:prstGeom>
          <a:noFill/>
          <a:ln w="0">
            <a:noFill/>
          </a:ln>
        </p:spPr>
        <p:txBody>
          <a:bodyPr lIns="91440" rIns="91440" tIns="45720" bIns="45720" anchor="t">
            <a:noAutofit/>
          </a:bodyPr>
          <a:p>
            <a:pPr marL="343080" indent="-343080" defTabSz="457200">
              <a:lnSpc>
                <a:spcPct val="100000"/>
              </a:lnSpc>
              <a:spcBef>
                <a:spcPts val="1001"/>
              </a:spcBef>
              <a:buClr>
                <a:srgbClr val="90c226"/>
              </a:buClr>
              <a:buSzPct val="80000"/>
              <a:buFont typeface="Wingdings 3" charset="2"/>
              <a:buChar char=""/>
            </a:pPr>
            <a:r>
              <a:rPr b="0" lang="it-IT" sz="2000" spc="-1" strike="noStrike">
                <a:solidFill>
                  <a:schemeClr val="dk1">
                    <a:lumMod val="95000"/>
                    <a:lumOff val="5000"/>
                  </a:schemeClr>
                </a:solidFill>
                <a:latin typeface="Trebuchet MS"/>
              </a:rPr>
              <a:t>la conformità dell'atto a quanto detto sopra, </a:t>
            </a:r>
            <a:endParaRPr b="0" lang="it-IT" sz="20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pPr>
            <a:r>
              <a:rPr b="0" lang="it-IT" sz="2000" spc="-1" strike="noStrike">
                <a:solidFill>
                  <a:schemeClr val="dk1">
                    <a:lumMod val="95000"/>
                    <a:lumOff val="5000"/>
                  </a:schemeClr>
                </a:solidFill>
                <a:latin typeface="Trebuchet MS"/>
              </a:rPr>
              <a:t>il rispetto degli articoli 4, 7 e 8, con particolare riguardo alla sostenibilità finanziaria e alla compatibilità della scelta con i principi di efficienza, di efficacia e di economicità dell'azione amministrativa. </a:t>
            </a:r>
            <a:endParaRPr b="0" lang="it-IT" sz="20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pic>
        <p:nvPicPr>
          <p:cNvPr id="463" name="Immagine 4" descr=""/>
          <p:cNvPicPr/>
          <p:nvPr/>
        </p:nvPicPr>
        <p:blipFill>
          <a:blip r:embed="rId1"/>
          <a:stretch/>
        </p:blipFill>
        <p:spPr>
          <a:xfrm>
            <a:off x="152280" y="268920"/>
            <a:ext cx="2187000" cy="2455560"/>
          </a:xfrm>
          <a:prstGeom prst="rect">
            <a:avLst/>
          </a:prstGeom>
          <a:ln w="0">
            <a:noFill/>
          </a:ln>
        </p:spPr>
      </p:pic>
    </p:spTree>
  </p:cSld>
  <mc:AlternateContent>
    <mc:Choice Requires="p14">
      <p:transition spd="slow" p14:dur="2000"/>
    </mc:Choice>
    <mc:Fallback>
      <p:transition spd="slow"/>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4"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1" lang="it-IT" sz="3600" spc="-1" strike="noStrike">
                <a:solidFill>
                  <a:schemeClr val="accent2">
                    <a:lumMod val="75000"/>
                  </a:schemeClr>
                </a:solidFill>
                <a:latin typeface="Trebuchet MS"/>
              </a:rPr>
              <a:t>Articolo 7 Tusp</a:t>
            </a:r>
            <a:br>
              <a:rPr sz="3600"/>
            </a:br>
            <a:endParaRPr b="0" lang="it-IT" sz="3600" spc="-1" strike="noStrike">
              <a:solidFill>
                <a:schemeClr val="dk1"/>
              </a:solidFill>
              <a:latin typeface="Trebuchet MS"/>
            </a:endParaRPr>
          </a:p>
        </p:txBody>
      </p:sp>
      <p:sp>
        <p:nvSpPr>
          <p:cNvPr id="465" name="PlaceHolder 2"/>
          <p:cNvSpPr>
            <a:spLocks noGrp="1"/>
          </p:cNvSpPr>
          <p:nvPr>
            <p:ph/>
          </p:nvPr>
        </p:nvSpPr>
        <p:spPr>
          <a:xfrm>
            <a:off x="280080" y="1488600"/>
            <a:ext cx="8596080" cy="3880080"/>
          </a:xfrm>
          <a:prstGeom prst="rect">
            <a:avLst/>
          </a:prstGeom>
          <a:noFill/>
          <a:ln w="0">
            <a:noFill/>
          </a:ln>
        </p:spPr>
        <p:txBody>
          <a:bodyPr lIns="91440" rIns="91440" tIns="45720" bIns="45720" anchor="t">
            <a:noAutofit/>
          </a:bodyPr>
          <a:p>
            <a:pPr marL="343080" indent="-343080" defTabSz="457200">
              <a:lnSpc>
                <a:spcPct val="100000"/>
              </a:lnSpc>
              <a:spcBef>
                <a:spcPts val="1001"/>
              </a:spcBef>
              <a:buClr>
                <a:srgbClr val="90c226"/>
              </a:buClr>
              <a:buSzPct val="80000"/>
              <a:buFont typeface="Wingdings 3" charset="2"/>
              <a:buChar char=""/>
            </a:pPr>
            <a:r>
              <a:rPr b="0" lang="it-IT" sz="1800" spc="-1" strike="noStrike">
                <a:solidFill>
                  <a:schemeClr val="dk1">
                    <a:lumMod val="95000"/>
                    <a:lumOff val="5000"/>
                  </a:schemeClr>
                </a:solidFill>
                <a:latin typeface="Trebuchet MS"/>
              </a:rPr>
              <a:t>competenza del </a:t>
            </a:r>
            <a:r>
              <a:rPr b="1" lang="it-IT" sz="1800" spc="-1" strike="noStrike">
                <a:solidFill>
                  <a:schemeClr val="dk1">
                    <a:lumMod val="95000"/>
                    <a:lumOff val="5000"/>
                  </a:schemeClr>
                </a:solidFill>
                <a:latin typeface="Trebuchet MS"/>
              </a:rPr>
              <a:t>consiglio comunale</a:t>
            </a:r>
            <a:r>
              <a:rPr b="0" lang="it-IT" sz="1800" spc="-1" strike="noStrike">
                <a:solidFill>
                  <a:schemeClr val="dk1">
                    <a:lumMod val="95000"/>
                    <a:lumOff val="5000"/>
                  </a:schemeClr>
                </a:solidFill>
                <a:latin typeface="Trebuchet MS"/>
              </a:rPr>
              <a:t>, in caso di partecipazioni comunali;</a:t>
            </a:r>
            <a:endParaRPr b="0" lang="it-IT" sz="18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pPr>
            <a:r>
              <a:rPr b="0" lang="it-IT" sz="1800" spc="-1" strike="noStrike">
                <a:solidFill>
                  <a:schemeClr val="dk1">
                    <a:lumMod val="95000"/>
                    <a:lumOff val="5000"/>
                  </a:schemeClr>
                </a:solidFill>
                <a:latin typeface="Trebuchet MS"/>
              </a:rPr>
              <a:t>l'atto deliberativo deve contenere l'indicazione degli elementi essenziali dell'</a:t>
            </a:r>
            <a:r>
              <a:rPr b="1" lang="it-IT" sz="1800" spc="-1" strike="noStrike">
                <a:solidFill>
                  <a:schemeClr val="dk1">
                    <a:lumMod val="95000"/>
                    <a:lumOff val="5000"/>
                  </a:schemeClr>
                </a:solidFill>
                <a:latin typeface="Trebuchet MS"/>
              </a:rPr>
              <a:t>atto costitutivo</a:t>
            </a:r>
            <a:r>
              <a:rPr b="0" lang="it-IT" sz="1800" spc="-1" strike="noStrike">
                <a:solidFill>
                  <a:schemeClr val="dk1">
                    <a:lumMod val="95000"/>
                    <a:lumOff val="5000"/>
                  </a:schemeClr>
                </a:solidFill>
                <a:latin typeface="Trebuchet MS"/>
              </a:rPr>
              <a:t>, come previsti dagli </a:t>
            </a:r>
            <a:r>
              <a:rPr b="0" lang="it-IT" sz="1800" spc="-1" strike="noStrike" u="sng">
                <a:solidFill>
                  <a:schemeClr val="dk1">
                    <a:lumMod val="95000"/>
                    <a:lumOff val="5000"/>
                  </a:schemeClr>
                </a:solidFill>
                <a:uFillTx/>
                <a:latin typeface="Trebuchet MS"/>
                <a:hlinkClick r:id="rId1"/>
              </a:rPr>
              <a:t>articoli 2328</a:t>
            </a:r>
            <a:r>
              <a:rPr b="0" lang="it-IT" sz="1800" spc="-1" strike="noStrike">
                <a:solidFill>
                  <a:schemeClr val="dk1">
                    <a:lumMod val="95000"/>
                    <a:lumOff val="5000"/>
                  </a:schemeClr>
                </a:solidFill>
                <a:latin typeface="Trebuchet MS"/>
              </a:rPr>
              <a:t> e 2463  CC, rispettivamente per le società per azioni e per le società a responsabilità limitata</a:t>
            </a:r>
            <a:endParaRPr b="0" lang="it-IT" sz="18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pPr>
            <a:r>
              <a:rPr b="0" lang="it-IT" sz="1800" spc="-1" strike="noStrike">
                <a:solidFill>
                  <a:schemeClr val="dk1">
                    <a:lumMod val="95000"/>
                    <a:lumOff val="5000"/>
                  </a:schemeClr>
                </a:solidFill>
                <a:latin typeface="Trebuchet MS"/>
              </a:rPr>
              <a:t>L'atto deliberativo è pubblicato sui siti istituzionali dell'amministrazione pubblica partecipante.</a:t>
            </a:r>
            <a:endParaRPr b="0" lang="it-IT" sz="18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pPr>
            <a:r>
              <a:rPr b="0" lang="it-IT" sz="1800" spc="-1" strike="noStrike">
                <a:solidFill>
                  <a:schemeClr val="dk1">
                    <a:lumMod val="95000"/>
                    <a:lumOff val="5000"/>
                  </a:schemeClr>
                </a:solidFill>
                <a:latin typeface="Trebuchet MS"/>
              </a:rPr>
              <a:t>Nel caso in cui sia prevista la partecipazione all'atto costitutivo di soci privati, la scelta di questi ultimi avviene con procedure di evidenza pubblica.</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75000"/>
                    <a:lumOff val="25000"/>
                  </a:schemeClr>
                </a:solidFill>
                <a:latin typeface="Trebuchet MS"/>
              </a:rPr>
              <a:t> </a:t>
            </a: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1" lang="it-IT" sz="3600" spc="-1" strike="noStrike">
                <a:solidFill>
                  <a:schemeClr val="accent2">
                    <a:lumMod val="75000"/>
                  </a:schemeClr>
                </a:solidFill>
                <a:latin typeface="Trebuchet MS"/>
              </a:rPr>
              <a:t>Articolo 7 Tusp</a:t>
            </a:r>
            <a:br>
              <a:rPr sz="3600"/>
            </a:br>
            <a:endParaRPr b="0" lang="it-IT" sz="3600" spc="-1" strike="noStrike">
              <a:solidFill>
                <a:schemeClr val="dk1"/>
              </a:solidFill>
              <a:latin typeface="Trebuchet MS"/>
            </a:endParaRPr>
          </a:p>
        </p:txBody>
      </p:sp>
      <p:sp>
        <p:nvSpPr>
          <p:cNvPr id="467" name="PlaceHolder 2"/>
          <p:cNvSpPr>
            <a:spLocks noGrp="1"/>
          </p:cNvSpPr>
          <p:nvPr>
            <p:ph/>
          </p:nvPr>
        </p:nvSpPr>
        <p:spPr>
          <a:xfrm>
            <a:off x="677160" y="1791360"/>
            <a:ext cx="8596080" cy="3880080"/>
          </a:xfrm>
          <a:prstGeom prst="rect">
            <a:avLst/>
          </a:prstGeom>
          <a:noFill/>
          <a:ln w="0">
            <a:noFill/>
          </a:ln>
        </p:spPr>
        <p:txBody>
          <a:bodyPr lIns="91440" rIns="91440" tIns="45720" bIns="45720" anchor="t">
            <a:normAutofit fontScale="92222"/>
          </a:bodyPr>
          <a:p>
            <a:pPr indent="0" defTabSz="457200">
              <a:lnSpc>
                <a:spcPct val="100000"/>
              </a:lnSpc>
              <a:spcBef>
                <a:spcPts val="1001"/>
              </a:spcBef>
              <a:buNone/>
              <a:tabLst>
                <a:tab algn="l" pos="0"/>
              </a:tabLst>
            </a:pP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2000" spc="-1" strike="noStrike">
                <a:solidFill>
                  <a:schemeClr val="dk1">
                    <a:lumMod val="95000"/>
                    <a:lumOff val="5000"/>
                  </a:schemeClr>
                </a:solidFill>
                <a:latin typeface="Trebuchet MS"/>
              </a:rPr>
              <a:t>Tali modalità valgono anche per:</a:t>
            </a:r>
            <a:endParaRPr b="0" lang="it-IT" sz="2000" spc="-1" strike="noStrike">
              <a:solidFill>
                <a:schemeClr val="dk1"/>
              </a:solidFill>
              <a:latin typeface="Trebuchet MS"/>
            </a:endParaRPr>
          </a:p>
          <a:p>
            <a:pPr indent="0" defTabSz="457200">
              <a:lnSpc>
                <a:spcPct val="100000"/>
              </a:lnSpc>
              <a:spcBef>
                <a:spcPts val="1001"/>
              </a:spcBef>
              <a:buNone/>
              <a:tabLst>
                <a:tab algn="l" pos="0"/>
              </a:tabLst>
            </a:pPr>
            <a:r>
              <a:rPr b="0" lang="it-IT" sz="2000" spc="-1" strike="noStrike">
                <a:solidFill>
                  <a:schemeClr val="dk1">
                    <a:lumMod val="95000"/>
                    <a:lumOff val="5000"/>
                  </a:schemeClr>
                </a:solidFill>
                <a:latin typeface="Trebuchet MS"/>
              </a:rPr>
              <a:t> </a:t>
            </a:r>
            <a:endParaRPr b="0" lang="it-IT" sz="20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tabLst>
                <a:tab algn="l" pos="0"/>
              </a:tabLst>
            </a:pPr>
            <a:r>
              <a:rPr b="0" lang="it-IT" sz="2000" spc="-1" strike="noStrike">
                <a:solidFill>
                  <a:schemeClr val="dk1">
                    <a:lumMod val="95000"/>
                    <a:lumOff val="5000"/>
                  </a:schemeClr>
                </a:solidFill>
                <a:latin typeface="Trebuchet MS"/>
              </a:rPr>
              <a:t>a) le modifiche di clausole dell'oggetto sociale che consentano un cambiamento significativo dell'attività della società;</a:t>
            </a:r>
            <a:endParaRPr b="0" lang="it-IT" sz="20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tabLst>
                <a:tab algn="l" pos="0"/>
              </a:tabLst>
            </a:pPr>
            <a:r>
              <a:rPr b="0" lang="it-IT" sz="2000" spc="-1" strike="noStrike">
                <a:solidFill>
                  <a:schemeClr val="dk1">
                    <a:lumMod val="95000"/>
                    <a:lumOff val="5000"/>
                  </a:schemeClr>
                </a:solidFill>
                <a:latin typeface="Trebuchet MS"/>
              </a:rPr>
              <a:t>b) la trasformazione della società;</a:t>
            </a:r>
            <a:endParaRPr b="0" lang="it-IT" sz="20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tabLst>
                <a:tab algn="l" pos="0"/>
              </a:tabLst>
            </a:pPr>
            <a:r>
              <a:rPr b="0" lang="it-IT" sz="2000" spc="-1" strike="noStrike">
                <a:solidFill>
                  <a:schemeClr val="dk1">
                    <a:lumMod val="95000"/>
                    <a:lumOff val="5000"/>
                  </a:schemeClr>
                </a:solidFill>
                <a:latin typeface="Trebuchet MS"/>
              </a:rPr>
              <a:t>c) il trasferimento della sede sociale all'estero;</a:t>
            </a:r>
            <a:endParaRPr b="0" lang="it-IT" sz="20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tabLst>
                <a:tab algn="l" pos="0"/>
              </a:tabLst>
            </a:pPr>
            <a:r>
              <a:rPr b="0" lang="it-IT" sz="2000" spc="-1" strike="noStrike">
                <a:solidFill>
                  <a:schemeClr val="dk1">
                    <a:lumMod val="95000"/>
                    <a:lumOff val="5000"/>
                  </a:schemeClr>
                </a:solidFill>
                <a:latin typeface="Trebuchet MS"/>
              </a:rPr>
              <a:t>d) la revoca dello stato di liquidazione.</a:t>
            </a:r>
            <a:endParaRPr b="0" lang="it-IT" sz="2000" spc="-1" strike="noStrike">
              <a:solidFill>
                <a:schemeClr val="dk1"/>
              </a:solidFill>
              <a:latin typeface="Trebuchet MS"/>
            </a:endParaRPr>
          </a:p>
          <a:p>
            <a:pPr indent="0" defTabSz="457200">
              <a:lnSpc>
                <a:spcPct val="100000"/>
              </a:lnSpc>
              <a:spcBef>
                <a:spcPts val="1001"/>
              </a:spcBef>
              <a:buNone/>
              <a:tabLst>
                <a:tab algn="l" pos="0"/>
              </a:tabLst>
            </a:pPr>
            <a:endParaRPr b="0" lang="it-IT" sz="2000" spc="-1" strike="noStrike">
              <a:solidFill>
                <a:schemeClr val="dk1"/>
              </a:solidFill>
              <a:latin typeface="Trebuchet MS"/>
            </a:endParaRPr>
          </a:p>
          <a:p>
            <a:pPr indent="0" defTabSz="457200">
              <a:lnSpc>
                <a:spcPct val="100000"/>
              </a:lnSpc>
              <a:spcBef>
                <a:spcPts val="1001"/>
              </a:spcBef>
              <a:buNone/>
              <a:tabLst>
                <a:tab algn="l" pos="0"/>
              </a:tabLst>
            </a:pPr>
            <a:r>
              <a:rPr b="1" lang="it-IT" sz="2000" spc="-1" strike="noStrike">
                <a:solidFill>
                  <a:schemeClr val="dk1">
                    <a:lumMod val="75000"/>
                    <a:lumOff val="25000"/>
                  </a:schemeClr>
                </a:solidFill>
                <a:latin typeface="Trebuchet MS"/>
              </a:rPr>
              <a:t>E le altre operazioni straordinarie????</a:t>
            </a:r>
            <a:endParaRPr b="0" lang="it-IT" sz="20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8" name="PlaceHolder 1"/>
          <p:cNvSpPr>
            <a:spLocks noGrp="1"/>
          </p:cNvSpPr>
          <p:nvPr>
            <p:ph type="title"/>
          </p:nvPr>
        </p:nvSpPr>
        <p:spPr>
          <a:xfrm>
            <a:off x="677160" y="609480"/>
            <a:ext cx="8596080" cy="740160"/>
          </a:xfrm>
          <a:prstGeom prst="rect">
            <a:avLst/>
          </a:prstGeom>
          <a:noFill/>
          <a:ln w="0">
            <a:noFill/>
          </a:ln>
        </p:spPr>
        <p:txBody>
          <a:bodyPr lIns="91440" rIns="91440" tIns="45720" bIns="45720" anchor="t">
            <a:normAutofit fontScale="52734"/>
          </a:bodyPr>
          <a:p>
            <a:pPr indent="0" defTabSz="457200">
              <a:lnSpc>
                <a:spcPct val="100000"/>
              </a:lnSpc>
              <a:buNone/>
              <a:tabLst>
                <a:tab algn="l" pos="0"/>
              </a:tabLst>
            </a:pPr>
            <a:r>
              <a:rPr b="1" lang="it-IT" sz="4000" spc="-1" strike="noStrike">
                <a:solidFill>
                  <a:schemeClr val="accent2">
                    <a:lumMod val="75000"/>
                  </a:schemeClr>
                </a:solidFill>
                <a:latin typeface="Trebuchet MS"/>
              </a:rPr>
              <a:t>Articolo 8 Tusp</a:t>
            </a:r>
            <a:br>
              <a:rPr sz="4000"/>
            </a:br>
            <a:endParaRPr b="0" lang="it-IT" sz="4000" spc="-1" strike="noStrike">
              <a:solidFill>
                <a:schemeClr val="dk1"/>
              </a:solidFill>
              <a:latin typeface="Trebuchet MS"/>
            </a:endParaRPr>
          </a:p>
        </p:txBody>
      </p:sp>
      <p:sp>
        <p:nvSpPr>
          <p:cNvPr id="469" name="PlaceHolder 2"/>
          <p:cNvSpPr>
            <a:spLocks noGrp="1"/>
          </p:cNvSpPr>
          <p:nvPr>
            <p:ph/>
          </p:nvPr>
        </p:nvSpPr>
        <p:spPr>
          <a:xfrm>
            <a:off x="677160" y="1518480"/>
            <a:ext cx="9279720" cy="4522320"/>
          </a:xfrm>
          <a:prstGeom prst="rect">
            <a:avLst/>
          </a:prstGeom>
          <a:noFill/>
          <a:ln w="0">
            <a:noFill/>
          </a:ln>
        </p:spPr>
        <p:txBody>
          <a:bodyPr lIns="91440" rIns="91440" tIns="45720" bIns="45720" anchor="t">
            <a:normAutofit/>
          </a:bodyPr>
          <a:p>
            <a:pPr indent="0" defTabSz="457200">
              <a:lnSpc>
                <a:spcPct val="100000"/>
              </a:lnSpc>
              <a:spcBef>
                <a:spcPts val="1001"/>
              </a:spcBef>
              <a:buNone/>
              <a:tabLst>
                <a:tab algn="l" pos="0"/>
              </a:tabLst>
            </a:pPr>
            <a:r>
              <a:rPr b="0" lang="it-IT" sz="2000" spc="-1" strike="noStrike">
                <a:solidFill>
                  <a:schemeClr val="dk1">
                    <a:lumMod val="75000"/>
                    <a:lumOff val="25000"/>
                  </a:schemeClr>
                </a:solidFill>
                <a:latin typeface="Trebuchet MS"/>
              </a:rPr>
              <a:t>Acquisto di partecipazioni in società già costituite</a:t>
            </a:r>
            <a:endParaRPr b="0" lang="it-IT" sz="2000" spc="-1" strike="noStrike">
              <a:solidFill>
                <a:schemeClr val="dk1"/>
              </a:solidFill>
              <a:latin typeface="Trebuchet MS"/>
            </a:endParaRPr>
          </a:p>
          <a:p>
            <a:pPr indent="0" defTabSz="457200">
              <a:lnSpc>
                <a:spcPct val="100000"/>
              </a:lnSpc>
              <a:spcBef>
                <a:spcPts val="1001"/>
              </a:spcBef>
              <a:buNone/>
              <a:tabLst>
                <a:tab algn="l" pos="0"/>
              </a:tabLst>
            </a:pPr>
            <a:r>
              <a:rPr b="0" lang="it-IT" sz="2000" spc="-1" strike="noStrike">
                <a:solidFill>
                  <a:schemeClr val="dk1">
                    <a:lumMod val="75000"/>
                    <a:lumOff val="25000"/>
                  </a:schemeClr>
                </a:solidFill>
                <a:latin typeface="Trebuchet MS"/>
              </a:rPr>
              <a:t>Le operazioni, anche mediante sottoscrizione di un aumento di capitale o partecipazione a </a:t>
            </a:r>
            <a:r>
              <a:rPr b="0" lang="it-IT" sz="2000" spc="-1" strike="noStrike" u="sng">
                <a:solidFill>
                  <a:schemeClr val="dk1">
                    <a:lumMod val="75000"/>
                    <a:lumOff val="25000"/>
                  </a:schemeClr>
                </a:solidFill>
                <a:uFillTx/>
                <a:latin typeface="Trebuchet MS"/>
              </a:rPr>
              <a:t>operazioni straordinarie</a:t>
            </a:r>
            <a:r>
              <a:rPr b="0" lang="it-IT" sz="2000" spc="-1" strike="noStrike">
                <a:solidFill>
                  <a:schemeClr val="dk1">
                    <a:lumMod val="75000"/>
                    <a:lumOff val="25000"/>
                  </a:schemeClr>
                </a:solidFill>
                <a:latin typeface="Trebuchet MS"/>
              </a:rPr>
              <a:t>, che comportino l'acquisto da parte di un'amministrazione pubblica di partecipazioni in società già esistenti sono deliberate secondo le modalità di cui all'articolo 7, commi 1 e 2.</a:t>
            </a:r>
            <a:endParaRPr b="0" lang="it-IT" sz="2000" spc="-1" strike="noStrike">
              <a:solidFill>
                <a:schemeClr val="dk1"/>
              </a:solidFill>
              <a:latin typeface="Trebuchet MS"/>
            </a:endParaRPr>
          </a:p>
          <a:p>
            <a:pPr indent="0" defTabSz="457200">
              <a:lnSpc>
                <a:spcPct val="100000"/>
              </a:lnSpc>
              <a:spcBef>
                <a:spcPts val="1001"/>
              </a:spcBef>
              <a:buNone/>
              <a:tabLst>
                <a:tab algn="l" pos="0"/>
              </a:tabLst>
            </a:pPr>
            <a:r>
              <a:rPr b="0" lang="it-IT" sz="2000" spc="-1" strike="noStrike">
                <a:solidFill>
                  <a:schemeClr val="dk1">
                    <a:lumMod val="75000"/>
                    <a:lumOff val="25000"/>
                  </a:schemeClr>
                </a:solidFill>
                <a:latin typeface="Trebuchet MS"/>
              </a:rPr>
              <a:t>L'eventuale mancanza o invalidità dell'atto deliberativo avente ad oggetto l'acquisto della partecipazione rende </a:t>
            </a:r>
            <a:r>
              <a:rPr b="0" lang="it-IT" sz="2000" spc="-1" strike="noStrike">
                <a:solidFill>
                  <a:schemeClr val="dk1">
                    <a:lumMod val="75000"/>
                    <a:lumOff val="25000"/>
                  </a:schemeClr>
                </a:solidFill>
                <a:highlight>
                  <a:srgbClr val="00ff00"/>
                </a:highlight>
                <a:latin typeface="Trebuchet MS"/>
              </a:rPr>
              <a:t>inefficace</a:t>
            </a:r>
            <a:r>
              <a:rPr b="0" lang="it-IT" sz="2000" spc="-1" strike="noStrike">
                <a:solidFill>
                  <a:schemeClr val="dk1">
                    <a:lumMod val="75000"/>
                    <a:lumOff val="25000"/>
                  </a:schemeClr>
                </a:solidFill>
                <a:latin typeface="Trebuchet MS"/>
              </a:rPr>
              <a:t> il contratto di acquisto della partecipazione medesima. </a:t>
            </a:r>
            <a:endParaRPr b="0" lang="it-IT" sz="2000" spc="-1" strike="noStrike">
              <a:solidFill>
                <a:schemeClr val="dk1"/>
              </a:solidFill>
              <a:latin typeface="Trebuchet MS"/>
            </a:endParaRPr>
          </a:p>
          <a:p>
            <a:pPr indent="0" defTabSz="457200">
              <a:lnSpc>
                <a:spcPct val="100000"/>
              </a:lnSpc>
              <a:spcBef>
                <a:spcPts val="1001"/>
              </a:spcBef>
              <a:buNone/>
              <a:tabLst>
                <a:tab algn="l" pos="0"/>
              </a:tabLst>
            </a:pPr>
            <a:r>
              <a:rPr b="0" lang="it-IT" sz="2000" spc="-1" strike="noStrike">
                <a:solidFill>
                  <a:schemeClr val="dk1">
                    <a:lumMod val="75000"/>
                    <a:lumOff val="25000"/>
                  </a:schemeClr>
                </a:solidFill>
                <a:latin typeface="Trebuchet MS"/>
              </a:rPr>
              <a:t>Tali disposizioni  si applicano anche all'acquisto, da parte di pubbliche amministrazioni, di partecipazioni in società quotate, unicamente nei casi in cui l'operazione comporti l'acquisto della qualità di socio.</a:t>
            </a:r>
            <a:endParaRPr b="0" lang="it-IT" sz="20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PlaceHolder 1"/>
          <p:cNvSpPr>
            <a:spLocks noGrp="1"/>
          </p:cNvSpPr>
          <p:nvPr>
            <p:ph type="title"/>
          </p:nvPr>
        </p:nvSpPr>
        <p:spPr>
          <a:xfrm>
            <a:off x="677160" y="609480"/>
            <a:ext cx="8596080" cy="765360"/>
          </a:xfrm>
          <a:prstGeom prst="rect">
            <a:avLst/>
          </a:prstGeom>
          <a:noFill/>
          <a:ln w="0">
            <a:noFill/>
          </a:ln>
        </p:spPr>
        <p:txBody>
          <a:bodyPr lIns="91440" rIns="91440" tIns="45720" bIns="45720" anchor="t">
            <a:noAutofit/>
          </a:bodyPr>
          <a:p>
            <a:pPr indent="0" defTabSz="457200">
              <a:lnSpc>
                <a:spcPct val="100000"/>
              </a:lnSpc>
              <a:buNone/>
              <a:tabLst>
                <a:tab algn="l" pos="0"/>
              </a:tabLst>
            </a:pPr>
            <a:r>
              <a:rPr b="0" lang="it-IT" sz="3600" spc="-1" strike="noStrike">
                <a:solidFill>
                  <a:schemeClr val="accent1"/>
                </a:solidFill>
                <a:latin typeface="Trebuchet MS"/>
              </a:rPr>
              <a:t> </a:t>
            </a:r>
            <a:r>
              <a:rPr b="1" lang="it-IT" sz="3600" spc="-1" strike="noStrike">
                <a:solidFill>
                  <a:schemeClr val="accent2">
                    <a:lumMod val="75000"/>
                  </a:schemeClr>
                </a:solidFill>
                <a:latin typeface="Trebuchet MS"/>
              </a:rPr>
              <a:t>N.16 /SSRRCO/QMIG/2022 </a:t>
            </a:r>
            <a:endParaRPr b="0" lang="it-IT" sz="3600" spc="-1" strike="noStrike">
              <a:solidFill>
                <a:schemeClr val="dk1"/>
              </a:solidFill>
              <a:latin typeface="Trebuchet MS"/>
            </a:endParaRPr>
          </a:p>
        </p:txBody>
      </p:sp>
      <p:sp>
        <p:nvSpPr>
          <p:cNvPr id="471" name="PlaceHolder 2"/>
          <p:cNvSpPr>
            <a:spLocks noGrp="1"/>
          </p:cNvSpPr>
          <p:nvPr>
            <p:ph/>
          </p:nvPr>
        </p:nvSpPr>
        <p:spPr>
          <a:xfrm>
            <a:off x="677160" y="1375920"/>
            <a:ext cx="8596080" cy="4664880"/>
          </a:xfrm>
          <a:prstGeom prst="rect">
            <a:avLst/>
          </a:prstGeom>
          <a:noFill/>
          <a:ln w="0">
            <a:noFill/>
          </a:ln>
        </p:spPr>
        <p:txBody>
          <a:bodyPr lIns="91440" rIns="91440" tIns="45720" bIns="45720" anchor="t">
            <a:normAutofit fontScale="87222" lnSpcReduction="10000"/>
          </a:bodyPr>
          <a:p>
            <a:pPr indent="0" defTabSz="457200">
              <a:lnSpc>
                <a:spcPct val="100000"/>
              </a:lnSpc>
              <a:spcBef>
                <a:spcPts val="1001"/>
              </a:spcBef>
              <a:buNone/>
              <a:tabLst>
                <a:tab algn="l" pos="0"/>
              </a:tabLst>
            </a:pPr>
            <a:r>
              <a:rPr b="0" lang="it-IT" sz="1900" spc="-1" strike="noStrike">
                <a:solidFill>
                  <a:schemeClr val="dk1">
                    <a:lumMod val="95000"/>
                    <a:lumOff val="5000"/>
                  </a:schemeClr>
                </a:solidFill>
                <a:latin typeface="Trebuchet MS"/>
              </a:rPr>
              <a:t>Le Sezioni riunite in sede di controllo, in riscontro alla richiesta di pronunciamento di orientamento generale, avanzata delle Sezioni regionali di controllo per il Veneto (deliberazione n. 135/2022/QMIG) e per l’Emilia-Romagna (deliberazione n. 124/2022/QMIG), ritengono che: </a:t>
            </a:r>
            <a:endParaRPr b="0" lang="it-IT" sz="1900" spc="-1" strike="noStrike">
              <a:solidFill>
                <a:schemeClr val="dk1"/>
              </a:solidFill>
              <a:latin typeface="Trebuchet MS"/>
            </a:endParaRPr>
          </a:p>
          <a:p>
            <a:pPr indent="0" defTabSz="457200">
              <a:lnSpc>
                <a:spcPct val="100000"/>
              </a:lnSpc>
              <a:spcBef>
                <a:spcPts val="1001"/>
              </a:spcBef>
              <a:buNone/>
              <a:tabLst>
                <a:tab algn="l" pos="0"/>
              </a:tabLst>
            </a:pPr>
            <a:r>
              <a:rPr b="0" lang="it-IT" sz="1900" spc="-1" strike="noStrike">
                <a:solidFill>
                  <a:schemeClr val="dk1">
                    <a:lumMod val="95000"/>
                    <a:lumOff val="5000"/>
                  </a:schemeClr>
                </a:solidFill>
                <a:latin typeface="Trebuchet MS"/>
              </a:rPr>
              <a:t>1. </a:t>
            </a:r>
            <a:r>
              <a:rPr b="0" i="1" lang="it-IT" sz="1900" spc="-1" strike="noStrike">
                <a:solidFill>
                  <a:schemeClr val="dk1">
                    <a:lumMod val="95000"/>
                    <a:lumOff val="5000"/>
                  </a:schemeClr>
                </a:solidFill>
                <a:latin typeface="Trebuchet MS"/>
              </a:rPr>
              <a:t>Fermo restando il riparto di competenza interno previsto in via generale dall’art. 5, comma 4, del d.lgs. n. 175 del 2016, va dichiarata la competenza delle Sezioni riunite in sede di controllo nelle fattispecie prese in esame (atti deliberativi di costituzione di una società o di acquisto di partecipazioni societarie relativi al peculiare caso di un’operazione di partenariato esteso, attuata secondo le linee guida del MUR ed inerente ad un’iniziativa rientrante nel PNRR, dalla quale consegue la costituzione, con un’unica operazione, di una società consortile a responsabilità limitata, fortemente collegata con la struttura centrale dell’indicato Ministero, da parte di una pluralità di enti pubblici, insistenti su buona parte del territorio nazionale, e ricadenti nella competenza territoriale di diverse Sezioni regionali di controllo)</a:t>
            </a:r>
            <a:r>
              <a:rPr b="0" lang="it-IT" sz="1900" spc="-1" strike="noStrike">
                <a:solidFill>
                  <a:schemeClr val="dk1">
                    <a:lumMod val="95000"/>
                    <a:lumOff val="5000"/>
                  </a:schemeClr>
                </a:solidFill>
                <a:latin typeface="Trebuchet MS"/>
              </a:rPr>
              <a:t>. </a:t>
            </a:r>
            <a:endParaRPr b="0" lang="it-IT" sz="1900" spc="-1" strike="noStrike">
              <a:solidFill>
                <a:schemeClr val="dk1"/>
              </a:solidFill>
              <a:latin typeface="Trebuchet MS"/>
            </a:endParaRPr>
          </a:p>
          <a:p>
            <a:pPr indent="0" defTabSz="457200">
              <a:lnSpc>
                <a:spcPct val="100000"/>
              </a:lnSpc>
              <a:spcBef>
                <a:spcPts val="1001"/>
              </a:spcBef>
              <a:buNone/>
              <a:tabLst>
                <a:tab algn="l" pos="0"/>
              </a:tabLst>
            </a:pPr>
            <a:r>
              <a:rPr b="0" lang="it-IT" sz="1900" spc="-1" strike="noStrike">
                <a:solidFill>
                  <a:schemeClr val="dk1">
                    <a:lumMod val="95000"/>
                    <a:lumOff val="5000"/>
                  </a:schemeClr>
                </a:solidFill>
                <a:latin typeface="Trebuchet MS"/>
              </a:rPr>
              <a:t>2. </a:t>
            </a:r>
            <a:r>
              <a:rPr b="0" i="1" lang="it-IT" sz="1900" spc="-1" strike="noStrike">
                <a:solidFill>
                  <a:schemeClr val="dk1">
                    <a:lumMod val="95000"/>
                    <a:lumOff val="5000"/>
                  </a:schemeClr>
                </a:solidFill>
                <a:latin typeface="Trebuchet MS"/>
              </a:rPr>
              <a:t>Il parere previsto dall’art. 5, comma 4, del d.lgs. n. 175 del 2016 postula l’espletamento di una </a:t>
            </a:r>
            <a:r>
              <a:rPr b="1" i="1" lang="it-IT" sz="1900" spc="-1" strike="noStrike">
                <a:solidFill>
                  <a:schemeClr val="dk1">
                    <a:lumMod val="95000"/>
                    <a:lumOff val="5000"/>
                  </a:schemeClr>
                </a:solidFill>
                <a:highlight>
                  <a:srgbClr val="00ff00"/>
                </a:highlight>
                <a:latin typeface="Trebuchet MS"/>
              </a:rPr>
              <a:t>peculiare attività di controllo di cui il legislatore individua i tempi, i parametri di riferimento e gli esiti</a:t>
            </a:r>
            <a:r>
              <a:rPr b="0" i="1" lang="it-IT" sz="1900" spc="-1" strike="noStrike">
                <a:solidFill>
                  <a:schemeClr val="dk1">
                    <a:lumMod val="95000"/>
                    <a:lumOff val="5000"/>
                  </a:schemeClr>
                </a:solidFill>
                <a:highlight>
                  <a:srgbClr val="00ff00"/>
                </a:highlight>
                <a:latin typeface="Trebuchet MS"/>
              </a:rPr>
              <a:t>. </a:t>
            </a:r>
            <a:endParaRPr b="0" lang="it-IT" sz="19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2" name="PlaceHolder 1"/>
          <p:cNvSpPr>
            <a:spLocks noGrp="1"/>
          </p:cNvSpPr>
          <p:nvPr>
            <p:ph type="title"/>
          </p:nvPr>
        </p:nvSpPr>
        <p:spPr>
          <a:xfrm>
            <a:off x="677160" y="609480"/>
            <a:ext cx="8596080" cy="790560"/>
          </a:xfrm>
          <a:prstGeom prst="rect">
            <a:avLst/>
          </a:prstGeom>
          <a:noFill/>
          <a:ln w="0">
            <a:noFill/>
          </a:ln>
        </p:spPr>
        <p:txBody>
          <a:bodyPr lIns="91440" rIns="91440" tIns="45720" bIns="45720" anchor="t">
            <a:noAutofit/>
          </a:bodyPr>
          <a:p>
            <a:pPr indent="0" defTabSz="457200">
              <a:lnSpc>
                <a:spcPct val="100000"/>
              </a:lnSpc>
              <a:buNone/>
              <a:tabLst>
                <a:tab algn="l" pos="0"/>
              </a:tabLst>
            </a:pPr>
            <a:r>
              <a:rPr b="0" lang="it-IT" sz="3600" spc="-1" strike="noStrike">
                <a:solidFill>
                  <a:schemeClr val="accent1"/>
                </a:solidFill>
                <a:latin typeface="Trebuchet MS"/>
              </a:rPr>
              <a:t> </a:t>
            </a:r>
            <a:r>
              <a:rPr b="1" lang="it-IT" sz="3600" spc="-1" strike="noStrike">
                <a:solidFill>
                  <a:schemeClr val="accent2">
                    <a:lumMod val="75000"/>
                  </a:schemeClr>
                </a:solidFill>
                <a:latin typeface="Trebuchet MS"/>
              </a:rPr>
              <a:t>N.16 /SSRRCO/QMIG/2022 </a:t>
            </a:r>
            <a:endParaRPr b="0" lang="it-IT" sz="3600" spc="-1" strike="noStrike">
              <a:solidFill>
                <a:schemeClr val="dk1"/>
              </a:solidFill>
              <a:latin typeface="Trebuchet MS"/>
            </a:endParaRPr>
          </a:p>
        </p:txBody>
      </p:sp>
      <p:sp>
        <p:nvSpPr>
          <p:cNvPr id="473" name="PlaceHolder 2"/>
          <p:cNvSpPr>
            <a:spLocks noGrp="1"/>
          </p:cNvSpPr>
          <p:nvPr>
            <p:ph/>
          </p:nvPr>
        </p:nvSpPr>
        <p:spPr>
          <a:xfrm>
            <a:off x="677160" y="1501560"/>
            <a:ext cx="8596080" cy="4538880"/>
          </a:xfrm>
          <a:prstGeom prst="rect">
            <a:avLst/>
          </a:prstGeom>
          <a:noFill/>
          <a:ln w="0">
            <a:noFill/>
          </a:ln>
        </p:spPr>
        <p:txBody>
          <a:bodyPr lIns="91440" rIns="91440" tIns="45720" bIns="45720" anchor="t">
            <a:normAutofit fontScale="87222" lnSpcReduction="10000"/>
          </a:bodyPr>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3. </a:t>
            </a:r>
            <a:r>
              <a:rPr b="0" i="1" lang="it-IT" sz="1800" spc="-1" strike="noStrike">
                <a:solidFill>
                  <a:schemeClr val="dk1">
                    <a:lumMod val="95000"/>
                    <a:lumOff val="5000"/>
                  </a:schemeClr>
                </a:solidFill>
                <a:latin typeface="Trebuchet MS"/>
              </a:rPr>
              <a:t>Sotto il profilo procedurale, la Sezione di controllo investita dell’esame dell’atto deliberativo di costituzione di una società o di acquisto di partecipazioni societarie, ai sensi dell’art. 5 del d.lgs. n. 175 del 2016</a:t>
            </a:r>
            <a:r>
              <a:rPr b="0" i="1" lang="it-IT" sz="1800" spc="-1" strike="noStrike">
                <a:solidFill>
                  <a:schemeClr val="dk1">
                    <a:lumMod val="95000"/>
                    <a:lumOff val="5000"/>
                  </a:schemeClr>
                </a:solidFill>
                <a:highlight>
                  <a:srgbClr val="00ff00"/>
                </a:highlight>
                <a:latin typeface="Trebuchet MS"/>
              </a:rPr>
              <a:t>, </a:t>
            </a:r>
            <a:r>
              <a:rPr b="1" i="1" lang="it-IT" sz="1800" spc="-1" strike="noStrike">
                <a:solidFill>
                  <a:schemeClr val="dk1">
                    <a:lumMod val="95000"/>
                    <a:lumOff val="5000"/>
                  </a:schemeClr>
                </a:solidFill>
                <a:highlight>
                  <a:srgbClr val="00ff00"/>
                </a:highlight>
                <a:latin typeface="Trebuchet MS"/>
              </a:rPr>
              <a:t>può richiedere elementi informativi </a:t>
            </a:r>
            <a:r>
              <a:rPr b="1" i="1" lang="it-IT" sz="1800" spc="-1" strike="noStrike">
                <a:solidFill>
                  <a:schemeClr val="dk1">
                    <a:lumMod val="95000"/>
                    <a:lumOff val="5000"/>
                  </a:schemeClr>
                </a:solidFill>
                <a:latin typeface="Trebuchet MS"/>
              </a:rPr>
              <a:t>utili</a:t>
            </a:r>
            <a:r>
              <a:rPr b="0" i="1" lang="it-IT" sz="1800" spc="-1" strike="noStrike">
                <a:solidFill>
                  <a:schemeClr val="dk1">
                    <a:lumMod val="95000"/>
                    <a:lumOff val="5000"/>
                  </a:schemeClr>
                </a:solidFill>
                <a:latin typeface="Trebuchet MS"/>
              </a:rPr>
              <a:t> a valutare la ricorrenza dei requisiti prescritti dalla legge, fissando i tempi di riscontro da parte dell’Amministrazione, </a:t>
            </a:r>
            <a:r>
              <a:rPr b="1" i="1" lang="it-IT" sz="1800" spc="-1" strike="noStrike">
                <a:solidFill>
                  <a:schemeClr val="dk1">
                    <a:lumMod val="95000"/>
                    <a:lumOff val="5000"/>
                  </a:schemeClr>
                </a:solidFill>
                <a:highlight>
                  <a:srgbClr val="00ff00"/>
                </a:highlight>
                <a:latin typeface="Trebuchet MS"/>
              </a:rPr>
              <a:t>senza che ciò determini una sospensione del decorso del termine di sessanta</a:t>
            </a:r>
            <a:r>
              <a:rPr b="0" i="1" lang="it-IT" sz="1800" spc="-1" strike="noStrike">
                <a:solidFill>
                  <a:schemeClr val="dk1">
                    <a:lumMod val="95000"/>
                    <a:lumOff val="5000"/>
                  </a:schemeClr>
                </a:solidFill>
                <a:highlight>
                  <a:srgbClr val="00ff00"/>
                </a:highlight>
                <a:latin typeface="Trebuchet MS"/>
              </a:rPr>
              <a:t>.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4. </a:t>
            </a:r>
            <a:r>
              <a:rPr b="0" i="1" lang="it-IT" sz="1800" spc="-1" strike="noStrike">
                <a:solidFill>
                  <a:schemeClr val="dk1">
                    <a:lumMod val="95000"/>
                    <a:lumOff val="5000"/>
                  </a:schemeClr>
                </a:solidFill>
                <a:latin typeface="Trebuchet MS"/>
              </a:rPr>
              <a:t>Ove l’Amministrazione, sotto la propria responsabilità, </a:t>
            </a:r>
            <a:r>
              <a:rPr b="0" i="1" lang="it-IT" sz="1800" spc="-1" strike="noStrike">
                <a:solidFill>
                  <a:schemeClr val="dk1">
                    <a:lumMod val="95000"/>
                    <a:lumOff val="5000"/>
                  </a:schemeClr>
                </a:solidFill>
                <a:highlight>
                  <a:srgbClr val="00ff00"/>
                </a:highlight>
                <a:latin typeface="Trebuchet MS"/>
              </a:rPr>
              <a:t>abbia già proceduto </a:t>
            </a:r>
            <a:r>
              <a:rPr b="0" i="1" lang="it-IT" sz="1800" spc="-1" strike="noStrike">
                <a:solidFill>
                  <a:schemeClr val="dk1">
                    <a:lumMod val="95000"/>
                    <a:lumOff val="5000"/>
                  </a:schemeClr>
                </a:solidFill>
                <a:latin typeface="Trebuchet MS"/>
              </a:rPr>
              <a:t>alla stipula del negozio di costituzione societaria o di acquisto della partecipazione, la verifica della Corte dei conti prosegue nell’esercizio delle altre funzioni di controllo ad essa attribuite dall’ordinamento.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5. </a:t>
            </a:r>
            <a:r>
              <a:rPr b="0" i="1" lang="it-IT" sz="1800" spc="-1" strike="noStrike">
                <a:solidFill>
                  <a:schemeClr val="dk1">
                    <a:lumMod val="95000"/>
                    <a:lumOff val="5000"/>
                  </a:schemeClr>
                </a:solidFill>
                <a:latin typeface="Trebuchet MS"/>
              </a:rPr>
              <a:t>Nell’esame previsto dall’art. 5, comma 3, del TUSP </a:t>
            </a:r>
            <a:r>
              <a:rPr b="0" i="1" lang="it-IT" sz="1800" spc="-1" strike="noStrike">
                <a:solidFill>
                  <a:schemeClr val="dk1">
                    <a:lumMod val="95000"/>
                    <a:lumOff val="5000"/>
                  </a:schemeClr>
                </a:solidFill>
                <a:highlight>
                  <a:srgbClr val="00ff00"/>
                </a:highlight>
                <a:latin typeface="Trebuchet MS"/>
              </a:rPr>
              <a:t>sui parametri della sostenibilità finanziaria e della compatibilità della scelta con i princìpi di efficienza, di efficacia e di economicità dell’azione amministrativa</a:t>
            </a:r>
            <a:r>
              <a:rPr b="0" i="1" lang="it-IT" sz="1800" spc="-1" strike="noStrike">
                <a:solidFill>
                  <a:schemeClr val="dk1">
                    <a:lumMod val="95000"/>
                    <a:lumOff val="5000"/>
                  </a:schemeClr>
                </a:solidFill>
                <a:latin typeface="Trebuchet MS"/>
              </a:rPr>
              <a:t>, la competente Sezione della Corte dei conti verifica la completezza e l’adeguatezza degli approfondimenti condotti dall’Amministrazione, anche in ragione della complessità dell’operazione sottoposta ad esame, nonché l’affidabilità e attendibilità delle stime effettuate, ai fini di una valutazione complessiva di coerenza, ragionevolezza e compatibilità delle conclusioni cui perviene l’Amministrazione.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PlaceHolder 1"/>
          <p:cNvSpPr>
            <a:spLocks noGrp="1"/>
          </p:cNvSpPr>
          <p:nvPr>
            <p:ph type="title"/>
          </p:nvPr>
        </p:nvSpPr>
        <p:spPr>
          <a:xfrm>
            <a:off x="677160" y="609480"/>
            <a:ext cx="8596080" cy="866160"/>
          </a:xfrm>
          <a:prstGeom prst="rect">
            <a:avLst/>
          </a:prstGeom>
          <a:noFill/>
          <a:ln w="0">
            <a:noFill/>
          </a:ln>
        </p:spPr>
        <p:txBody>
          <a:bodyPr lIns="91440" rIns="91440" tIns="45720" bIns="45720" anchor="t">
            <a:noAutofit/>
          </a:bodyPr>
          <a:p>
            <a:pPr indent="0" defTabSz="457200">
              <a:lnSpc>
                <a:spcPct val="100000"/>
              </a:lnSpc>
              <a:buNone/>
              <a:tabLst>
                <a:tab algn="l" pos="0"/>
              </a:tabLst>
            </a:pPr>
            <a:r>
              <a:rPr b="1" lang="it-IT" sz="3600" spc="-1" strike="noStrike">
                <a:solidFill>
                  <a:schemeClr val="accent2">
                    <a:lumMod val="75000"/>
                  </a:schemeClr>
                </a:solidFill>
                <a:latin typeface="Trebuchet MS"/>
              </a:rPr>
              <a:t>Sezioni competenti:</a:t>
            </a:r>
            <a:br>
              <a:rPr sz="3600"/>
            </a:br>
            <a:endParaRPr b="0" lang="it-IT" sz="3600" spc="-1" strike="noStrike">
              <a:solidFill>
                <a:schemeClr val="dk1"/>
              </a:solidFill>
              <a:latin typeface="Trebuchet MS"/>
            </a:endParaRPr>
          </a:p>
        </p:txBody>
      </p:sp>
      <p:sp>
        <p:nvSpPr>
          <p:cNvPr id="475" name="PlaceHolder 2"/>
          <p:cNvSpPr>
            <a:spLocks noGrp="1"/>
          </p:cNvSpPr>
          <p:nvPr>
            <p:ph/>
          </p:nvPr>
        </p:nvSpPr>
        <p:spPr>
          <a:xfrm>
            <a:off x="593280" y="2304360"/>
            <a:ext cx="8596080" cy="2795400"/>
          </a:xfrm>
          <a:prstGeom prst="rect">
            <a:avLst/>
          </a:prstGeom>
          <a:noFill/>
          <a:ln w="0">
            <a:noFill/>
          </a:ln>
        </p:spPr>
        <p:txBody>
          <a:bodyPr lIns="91440" rIns="91440" tIns="45720" bIns="45720" anchor="t">
            <a:noAutofit/>
          </a:bodyPr>
          <a:p>
            <a:pPr marL="343080" indent="-343080" defTabSz="457200">
              <a:lnSpc>
                <a:spcPct val="100000"/>
              </a:lnSpc>
              <a:spcBef>
                <a:spcPts val="1001"/>
              </a:spcBef>
              <a:buClr>
                <a:srgbClr val="90c226"/>
              </a:buClr>
              <a:buSzPct val="80000"/>
              <a:buFont typeface="Wingdings 3" charset="2"/>
              <a:buChar char=""/>
            </a:pPr>
            <a:r>
              <a:rPr b="1" lang="it-IT" sz="2000" spc="-1" strike="noStrike">
                <a:solidFill>
                  <a:schemeClr val="dk1">
                    <a:lumMod val="95000"/>
                    <a:lumOff val="5000"/>
                  </a:schemeClr>
                </a:solidFill>
                <a:latin typeface="Trebuchet MS"/>
              </a:rPr>
              <a:t>Sezioni riunite in sede di controllo</a:t>
            </a:r>
            <a:r>
              <a:rPr b="0" lang="it-IT" sz="2000" spc="-1" strike="noStrike">
                <a:solidFill>
                  <a:schemeClr val="dk1">
                    <a:lumMod val="95000"/>
                    <a:lumOff val="5000"/>
                  </a:schemeClr>
                </a:solidFill>
                <a:latin typeface="Trebuchet MS"/>
              </a:rPr>
              <a:t> per gli atti delle amministrazioni dello Stato e degli enti nazionali”</a:t>
            </a:r>
            <a:endParaRPr b="0" lang="it-IT" sz="20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pPr>
            <a:r>
              <a:rPr b="1" lang="it-IT" sz="2000" spc="-1" strike="noStrike">
                <a:solidFill>
                  <a:schemeClr val="dk1">
                    <a:lumMod val="95000"/>
                    <a:lumOff val="5000"/>
                  </a:schemeClr>
                </a:solidFill>
                <a:latin typeface="Trebuchet MS"/>
              </a:rPr>
              <a:t>Sezioni regionali di controllo</a:t>
            </a:r>
            <a:r>
              <a:rPr b="0" lang="it-IT" sz="2000" spc="-1" strike="noStrike">
                <a:solidFill>
                  <a:schemeClr val="dk1">
                    <a:lumMod val="95000"/>
                    <a:lumOff val="5000"/>
                  </a:schemeClr>
                </a:solidFill>
                <a:latin typeface="Trebuchet MS"/>
              </a:rPr>
              <a:t> per gli atti delle regioni e degli enti locali, nonché dei loro enti strumentali, delle università o delle altre istituzioni pubbliche di autonomia aventi sede nella regione</a:t>
            </a:r>
            <a:endParaRPr b="0" lang="it-IT" sz="20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pPr>
            <a:r>
              <a:rPr b="1" lang="it-IT" sz="2000" spc="-1" strike="noStrike">
                <a:solidFill>
                  <a:schemeClr val="dk1">
                    <a:lumMod val="95000"/>
                    <a:lumOff val="5000"/>
                  </a:schemeClr>
                </a:solidFill>
                <a:latin typeface="Trebuchet MS"/>
              </a:rPr>
              <a:t>Sezione controllo Enti </a:t>
            </a:r>
            <a:r>
              <a:rPr b="0" lang="it-IT" sz="2000" spc="-1" strike="noStrike">
                <a:solidFill>
                  <a:schemeClr val="dk1">
                    <a:lumMod val="95000"/>
                    <a:lumOff val="5000"/>
                  </a:schemeClr>
                </a:solidFill>
                <a:latin typeface="Trebuchet MS"/>
              </a:rPr>
              <a:t>per gli atti degli enti assoggettati a controllo della Corte dei conti ai sensi della legge n. 259 del 1958.</a:t>
            </a:r>
            <a:endParaRPr b="0" lang="it-IT" sz="20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pic>
        <p:nvPicPr>
          <p:cNvPr id="476" name="Immagine 4" descr=""/>
          <p:cNvPicPr/>
          <p:nvPr/>
        </p:nvPicPr>
        <p:blipFill>
          <a:blip r:embed="rId1"/>
          <a:stretch/>
        </p:blipFill>
        <p:spPr>
          <a:xfrm>
            <a:off x="5911560" y="317160"/>
            <a:ext cx="2380680" cy="1923480"/>
          </a:xfrm>
          <a:prstGeom prst="rect">
            <a:avLst/>
          </a:prstGeom>
          <a:ln w="0">
            <a:noFill/>
          </a:ln>
        </p:spPr>
      </p:pic>
    </p:spTree>
  </p:cSld>
  <mc:AlternateContent>
    <mc:Choice Requires="p14">
      <p:transition spd="slow" p14:dur="2000"/>
    </mc:Choice>
    <mc:Fallback>
      <p:transition spd="slow"/>
    </mc:Fallback>
  </mc:AlternateContent>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7"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rmAutofit fontScale="71601" lnSpcReduction="10000"/>
          </a:bodyPr>
          <a:p>
            <a:pPr indent="0" defTabSz="457200">
              <a:lnSpc>
                <a:spcPct val="100000"/>
              </a:lnSpc>
              <a:buNone/>
              <a:tabLst>
                <a:tab algn="l" pos="0"/>
              </a:tabLst>
            </a:pPr>
            <a:r>
              <a:rPr b="1" lang="it-IT" sz="4000" spc="-1" strike="noStrike">
                <a:solidFill>
                  <a:schemeClr val="accent2">
                    <a:lumMod val="75000"/>
                  </a:schemeClr>
                </a:solidFill>
                <a:latin typeface="Trebuchet MS"/>
              </a:rPr>
              <a:t>Funzione di controllo    (pronuncia) o funzione consultiva (parere)?</a:t>
            </a:r>
            <a:br>
              <a:rPr sz="4000"/>
            </a:br>
            <a:endParaRPr b="0" lang="it-IT" sz="4000" spc="-1" strike="noStrike">
              <a:solidFill>
                <a:schemeClr val="dk1"/>
              </a:solidFill>
              <a:latin typeface="Trebuchet MS"/>
            </a:endParaRPr>
          </a:p>
        </p:txBody>
      </p:sp>
      <p:sp>
        <p:nvSpPr>
          <p:cNvPr id="478" name="PlaceHolder 2"/>
          <p:cNvSpPr>
            <a:spLocks noGrp="1"/>
          </p:cNvSpPr>
          <p:nvPr>
            <p:ph/>
          </p:nvPr>
        </p:nvSpPr>
        <p:spPr>
          <a:xfrm>
            <a:off x="677160" y="2160720"/>
            <a:ext cx="8596080" cy="3880080"/>
          </a:xfrm>
          <a:prstGeom prst="rect">
            <a:avLst/>
          </a:prstGeom>
          <a:noFill/>
          <a:ln w="0">
            <a:noFill/>
          </a:ln>
        </p:spPr>
        <p:txBody>
          <a:bodyPr lIns="91440" rIns="91440" tIns="45720" bIns="45720" anchor="t">
            <a:normAutofit fontScale="75000"/>
          </a:bodyPr>
          <a:p>
            <a:pPr indent="0" defTabSz="457200">
              <a:lnSpc>
                <a:spcPct val="100000"/>
              </a:lnSpc>
              <a:spcBef>
                <a:spcPts val="1001"/>
              </a:spcBef>
              <a:buNone/>
              <a:tabLst>
                <a:tab algn="l" pos="0"/>
              </a:tabLst>
            </a:pPr>
            <a:r>
              <a:rPr b="0" lang="it-IT" sz="2200" spc="-1" strike="noStrike">
                <a:solidFill>
                  <a:schemeClr val="dk1">
                    <a:lumMod val="95000"/>
                    <a:lumOff val="5000"/>
                  </a:schemeClr>
                </a:solidFill>
                <a:latin typeface="Trebuchet MS"/>
              </a:rPr>
              <a:t>Non si tratta di:</a:t>
            </a:r>
            <a:endParaRPr b="0" lang="it-IT" sz="22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tabLst>
                <a:tab algn="l" pos="0"/>
              </a:tabLst>
            </a:pPr>
            <a:r>
              <a:rPr b="0" lang="it-IT" sz="2200" spc="-1" strike="noStrike" u="sng">
                <a:solidFill>
                  <a:schemeClr val="dk1">
                    <a:lumMod val="95000"/>
                    <a:lumOff val="5000"/>
                  </a:schemeClr>
                </a:solidFill>
                <a:uFillTx/>
                <a:latin typeface="Trebuchet MS"/>
              </a:rPr>
              <a:t>controllo preventivo di legittimità</a:t>
            </a:r>
            <a:r>
              <a:rPr b="0" lang="it-IT" sz="2200" spc="-1" strike="noStrike">
                <a:solidFill>
                  <a:schemeClr val="dk1">
                    <a:lumMod val="95000"/>
                    <a:lumOff val="5000"/>
                  </a:schemeClr>
                </a:solidFill>
                <a:latin typeface="Trebuchet MS"/>
              </a:rPr>
              <a:t> perché quest’ultimo interviene su atto perfetto ma non efficace. Art 5 interviene invece su atti perfetti ed efficaci ma con impedimento temporaneo. </a:t>
            </a:r>
            <a:endParaRPr b="0" lang="it-IT" sz="22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tabLst>
                <a:tab algn="l" pos="0"/>
              </a:tabLst>
            </a:pPr>
            <a:r>
              <a:rPr b="0" lang="it-IT" sz="2200" spc="-1" strike="noStrike" u="sng">
                <a:solidFill>
                  <a:schemeClr val="dk1">
                    <a:lumMod val="95000"/>
                    <a:lumOff val="5000"/>
                  </a:schemeClr>
                </a:solidFill>
                <a:uFillTx/>
                <a:latin typeface="Trebuchet MS"/>
              </a:rPr>
              <a:t>né di controllo successivo</a:t>
            </a:r>
            <a:endParaRPr b="0" lang="it-IT" sz="2200" spc="-1" strike="noStrike">
              <a:solidFill>
                <a:schemeClr val="dk1"/>
              </a:solidFill>
              <a:latin typeface="Trebuchet MS"/>
            </a:endParaRPr>
          </a:p>
          <a:p>
            <a:pPr indent="0" defTabSz="457200">
              <a:lnSpc>
                <a:spcPct val="100000"/>
              </a:lnSpc>
              <a:spcBef>
                <a:spcPts val="1001"/>
              </a:spcBef>
              <a:buNone/>
              <a:tabLst>
                <a:tab algn="l" pos="0"/>
              </a:tabLst>
            </a:pPr>
            <a:endParaRPr b="0" lang="it-IT" sz="2200" spc="-1" strike="noStrike">
              <a:solidFill>
                <a:schemeClr val="dk1"/>
              </a:solidFill>
              <a:latin typeface="Trebuchet MS"/>
            </a:endParaRPr>
          </a:p>
          <a:p>
            <a:pPr indent="0" defTabSz="457200">
              <a:lnSpc>
                <a:spcPct val="100000"/>
              </a:lnSpc>
              <a:spcBef>
                <a:spcPts val="1001"/>
              </a:spcBef>
              <a:buNone/>
              <a:tabLst>
                <a:tab algn="l" pos="0"/>
              </a:tabLst>
            </a:pPr>
            <a:r>
              <a:rPr b="0" lang="it-IT" sz="2200" spc="-1" strike="noStrike">
                <a:solidFill>
                  <a:schemeClr val="dk1">
                    <a:lumMod val="95000"/>
                    <a:lumOff val="5000"/>
                  </a:schemeClr>
                </a:solidFill>
                <a:latin typeface="Trebuchet MS"/>
              </a:rPr>
              <a:t>Non si tratta nemmeno di:</a:t>
            </a:r>
            <a:endParaRPr b="0" lang="it-IT" sz="22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tabLst>
                <a:tab algn="l" pos="0"/>
              </a:tabLst>
            </a:pPr>
            <a:r>
              <a:rPr b="0" lang="it-IT" sz="2200" spc="-1" strike="noStrike">
                <a:solidFill>
                  <a:schemeClr val="dk1">
                    <a:lumMod val="95000"/>
                    <a:lumOff val="5000"/>
                  </a:schemeClr>
                </a:solidFill>
                <a:latin typeface="Trebuchet MS"/>
              </a:rPr>
              <a:t>svolgimento di funzione consultiva antecedente. L’azione della Corte non preclude la decisione. L’articolo 5 inoltre prevede un termine (60 giorni) mentre per i pareri non ci sono termini. La Corte può chiedere informazioni. Il parere è reso su questioni generali ed astratte. Qui abbiamo un atto concreto</a:t>
            </a:r>
            <a:endParaRPr b="0" lang="it-IT" sz="22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75000"/>
                    <a:lumOff val="25000"/>
                  </a:schemeClr>
                </a:solidFill>
                <a:latin typeface="Trebuchet MS"/>
              </a:rPr>
              <a:t>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9"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1" lang="it-IT" sz="3600" spc="-1" strike="noStrike">
                <a:solidFill>
                  <a:schemeClr val="accent2">
                    <a:lumMod val="75000"/>
                  </a:schemeClr>
                </a:solidFill>
                <a:latin typeface="Trebuchet MS"/>
              </a:rPr>
              <a:t>Dunque:</a:t>
            </a:r>
            <a:br>
              <a:rPr sz="3600"/>
            </a:br>
            <a:endParaRPr b="0" lang="it-IT" sz="3600" spc="-1" strike="noStrike">
              <a:solidFill>
                <a:schemeClr val="dk1"/>
              </a:solidFill>
              <a:latin typeface="Trebuchet MS"/>
            </a:endParaRPr>
          </a:p>
        </p:txBody>
      </p:sp>
      <p:sp>
        <p:nvSpPr>
          <p:cNvPr id="480" name="PlaceHolder 2"/>
          <p:cNvSpPr>
            <a:spLocks noGrp="1"/>
          </p:cNvSpPr>
          <p:nvPr>
            <p:ph/>
          </p:nvPr>
        </p:nvSpPr>
        <p:spPr>
          <a:xfrm>
            <a:off x="677160" y="2160720"/>
            <a:ext cx="8596080" cy="3880080"/>
          </a:xfrm>
          <a:prstGeom prst="rect">
            <a:avLst/>
          </a:prstGeom>
          <a:noFill/>
          <a:ln w="0">
            <a:noFill/>
          </a:ln>
        </p:spPr>
        <p:txBody>
          <a:bodyPr lIns="91440" rIns="91440" tIns="45720" bIns="45720" anchor="t">
            <a:noAutofit/>
          </a:bodyPr>
          <a:p>
            <a:pPr indent="0" defTabSz="457200">
              <a:lnSpc>
                <a:spcPct val="100000"/>
              </a:lnSpc>
              <a:spcBef>
                <a:spcPts val="1001"/>
              </a:spcBef>
              <a:buNone/>
            </a:pPr>
            <a:r>
              <a:rPr b="1" lang="it-IT" sz="2400" spc="-1" strike="noStrike">
                <a:solidFill>
                  <a:schemeClr val="dk1">
                    <a:lumMod val="75000"/>
                    <a:lumOff val="25000"/>
                  </a:schemeClr>
                </a:solidFill>
                <a:latin typeface="Trebuchet MS"/>
              </a:rPr>
              <a:t>Si tratta di</a:t>
            </a:r>
            <a:endParaRPr b="0" lang="it-IT" sz="2400" spc="-1" strike="noStrike">
              <a:solidFill>
                <a:schemeClr val="dk1"/>
              </a:solidFill>
              <a:latin typeface="Trebuchet MS"/>
            </a:endParaRPr>
          </a:p>
          <a:p>
            <a:pPr indent="0" defTabSz="457200">
              <a:lnSpc>
                <a:spcPct val="100000"/>
              </a:lnSpc>
              <a:spcBef>
                <a:spcPts val="1001"/>
              </a:spcBef>
              <a:buNone/>
            </a:pPr>
            <a:endParaRPr b="0" lang="it-IT" sz="2400" spc="-1" strike="noStrike">
              <a:solidFill>
                <a:schemeClr val="dk1"/>
              </a:solidFill>
              <a:latin typeface="Trebuchet MS"/>
            </a:endParaRPr>
          </a:p>
          <a:p>
            <a:pPr indent="0" defTabSz="457200">
              <a:lnSpc>
                <a:spcPct val="100000"/>
              </a:lnSpc>
              <a:spcBef>
                <a:spcPts val="1001"/>
              </a:spcBef>
              <a:buNone/>
            </a:pPr>
            <a:r>
              <a:rPr b="1" lang="it-IT" sz="2400" spc="-1" strike="noStrike">
                <a:solidFill>
                  <a:schemeClr val="dk1">
                    <a:lumMod val="75000"/>
                    <a:lumOff val="25000"/>
                  </a:schemeClr>
                </a:solidFill>
                <a:latin typeface="Trebuchet MS"/>
              </a:rPr>
              <a:t> </a:t>
            </a:r>
            <a:r>
              <a:rPr b="1" lang="it-IT" sz="4000" spc="-1" strike="noStrike">
                <a:solidFill>
                  <a:schemeClr val="dk1">
                    <a:lumMod val="75000"/>
                    <a:lumOff val="25000"/>
                  </a:schemeClr>
                </a:solidFill>
                <a:highlight>
                  <a:srgbClr val="00ff00"/>
                </a:highlight>
                <a:latin typeface="Trebuchet MS"/>
              </a:rPr>
              <a:t>CONTROLLO ESITANTE IN PARERE</a:t>
            </a:r>
            <a:endParaRPr b="0" lang="it-IT" sz="40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1"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1" lang="it-IT" sz="3600" spc="-1" strike="noStrike">
                <a:solidFill>
                  <a:schemeClr val="accent2">
                    <a:lumMod val="75000"/>
                  </a:schemeClr>
                </a:solidFill>
                <a:latin typeface="Trebuchet MS"/>
              </a:rPr>
              <a:t> </a:t>
            </a:r>
            <a:r>
              <a:rPr b="1" lang="it-IT" sz="3600" spc="-1" strike="noStrike">
                <a:solidFill>
                  <a:schemeClr val="accent2">
                    <a:lumMod val="75000"/>
                  </a:schemeClr>
                </a:solidFill>
                <a:latin typeface="Trebuchet MS"/>
              </a:rPr>
              <a:t>N. 19/SSRRCO/QMIG/2022 </a:t>
            </a:r>
            <a:br>
              <a:rPr sz="3600"/>
            </a:br>
            <a:endParaRPr b="0" lang="it-IT" sz="3600" spc="-1" strike="noStrike">
              <a:solidFill>
                <a:schemeClr val="dk1"/>
              </a:solidFill>
              <a:latin typeface="Trebuchet MS"/>
            </a:endParaRPr>
          </a:p>
        </p:txBody>
      </p:sp>
      <p:sp>
        <p:nvSpPr>
          <p:cNvPr id="482" name="PlaceHolder 2"/>
          <p:cNvSpPr>
            <a:spLocks noGrp="1"/>
          </p:cNvSpPr>
          <p:nvPr>
            <p:ph/>
          </p:nvPr>
        </p:nvSpPr>
        <p:spPr>
          <a:xfrm>
            <a:off x="674640" y="1749600"/>
            <a:ext cx="8596080" cy="3880080"/>
          </a:xfrm>
          <a:prstGeom prst="rect">
            <a:avLst/>
          </a:prstGeom>
          <a:noFill/>
          <a:ln w="0">
            <a:noFill/>
          </a:ln>
        </p:spPr>
        <p:txBody>
          <a:bodyPr lIns="91440" rIns="91440" tIns="45720" bIns="45720" anchor="t">
            <a:normAutofit fontScale="96666" lnSpcReduction="10000"/>
          </a:bodyPr>
          <a:p>
            <a:pPr indent="0" defTabSz="457200">
              <a:lnSpc>
                <a:spcPct val="100000"/>
              </a:lnSpc>
              <a:spcBef>
                <a:spcPts val="1001"/>
              </a:spcBef>
              <a:buNone/>
              <a:tabLst>
                <a:tab algn="l" pos="0"/>
              </a:tabLst>
            </a:pPr>
            <a:r>
              <a:rPr b="1" lang="it-IT" sz="2400" spc="-1" strike="noStrike">
                <a:solidFill>
                  <a:schemeClr val="dk1">
                    <a:lumMod val="75000"/>
                    <a:lumOff val="25000"/>
                  </a:schemeClr>
                </a:solidFill>
                <a:latin typeface="Trebuchet MS"/>
              </a:rPr>
              <a:t>l</a:t>
            </a:r>
            <a:r>
              <a:rPr b="0" lang="it-IT" sz="2400" spc="-1" strike="noStrike">
                <a:solidFill>
                  <a:schemeClr val="dk1">
                    <a:lumMod val="75000"/>
                    <a:lumOff val="25000"/>
                  </a:schemeClr>
                </a:solidFill>
                <a:latin typeface="Trebuchet MS"/>
              </a:rPr>
              <a:t>e Sezioni riunite in sede di controllo, in riscontro alla richiesta di pronunciamento di orientamento generale, avanzata della Sezione regionale di controllo per la Toscana (deliberazione n. 196/2022/QMIG), ritengono che “</a:t>
            </a:r>
            <a:r>
              <a:rPr b="0" i="1" lang="it-IT" sz="2400" spc="-1" strike="noStrike">
                <a:solidFill>
                  <a:schemeClr val="dk1">
                    <a:lumMod val="75000"/>
                    <a:lumOff val="25000"/>
                  </a:schemeClr>
                </a:solidFill>
                <a:latin typeface="Trebuchet MS"/>
              </a:rPr>
              <a:t>l’esame degli atti deliberativi di costituzione di società o di acquisizione di partecipazioni societarie da parte delle competenti Sezioni della Corte dei conti, prescritto dai commi 3 e 4 dell’art. 5 del d.lgs. n. 175 del 2016, </a:t>
            </a:r>
            <a:r>
              <a:rPr b="0" i="1" lang="it-IT" sz="2400" spc="-1" strike="noStrike">
                <a:solidFill>
                  <a:schemeClr val="dk1">
                    <a:lumMod val="75000"/>
                    <a:lumOff val="25000"/>
                  </a:schemeClr>
                </a:solidFill>
                <a:highlight>
                  <a:srgbClr val="00ff00"/>
                </a:highlight>
                <a:latin typeface="Trebuchet MS"/>
              </a:rPr>
              <a:t>non riguarda le operazioni di </a:t>
            </a:r>
            <a:r>
              <a:rPr b="1" i="1" lang="it-IT" sz="2400" spc="-1" strike="noStrike">
                <a:solidFill>
                  <a:schemeClr val="dk1">
                    <a:lumMod val="75000"/>
                    <a:lumOff val="25000"/>
                  </a:schemeClr>
                </a:solidFill>
                <a:highlight>
                  <a:srgbClr val="00ff00"/>
                </a:highlight>
                <a:latin typeface="Trebuchet MS"/>
              </a:rPr>
              <a:t>trasformazione</a:t>
            </a:r>
            <a:r>
              <a:rPr b="0" i="1" lang="it-IT" sz="2400" spc="-1" strike="noStrike">
                <a:solidFill>
                  <a:schemeClr val="dk1">
                    <a:lumMod val="75000"/>
                    <a:lumOff val="25000"/>
                  </a:schemeClr>
                </a:solidFill>
                <a:highlight>
                  <a:srgbClr val="00ff00"/>
                </a:highlight>
                <a:latin typeface="Trebuchet MS"/>
              </a:rPr>
              <a:t> </a:t>
            </a:r>
            <a:r>
              <a:rPr b="0" i="1" lang="it-IT" sz="2400" spc="-1" strike="noStrike">
                <a:solidFill>
                  <a:schemeClr val="dk1">
                    <a:lumMod val="75000"/>
                    <a:lumOff val="25000"/>
                  </a:schemeClr>
                </a:solidFill>
                <a:highlight>
                  <a:srgbClr val="ffff00"/>
                </a:highlight>
                <a:latin typeface="Trebuchet MS"/>
              </a:rPr>
              <a:t>fra tipi societari</a:t>
            </a:r>
            <a:r>
              <a:rPr b="0" i="1" lang="it-IT" sz="2400" spc="-1" strike="noStrike">
                <a:solidFill>
                  <a:schemeClr val="dk1">
                    <a:lumMod val="75000"/>
                    <a:lumOff val="25000"/>
                  </a:schemeClr>
                </a:solidFill>
                <a:highlight>
                  <a:srgbClr val="00ff00"/>
                </a:highlight>
                <a:latin typeface="Trebuchet MS"/>
              </a:rPr>
              <a:t>, di </a:t>
            </a:r>
            <a:r>
              <a:rPr b="1" i="1" lang="it-IT" sz="2400" spc="-1" strike="noStrike">
                <a:solidFill>
                  <a:schemeClr val="dk1">
                    <a:lumMod val="75000"/>
                    <a:lumOff val="25000"/>
                  </a:schemeClr>
                </a:solidFill>
                <a:highlight>
                  <a:srgbClr val="00ff00"/>
                </a:highlight>
                <a:latin typeface="Trebuchet MS"/>
              </a:rPr>
              <a:t>fusione</a:t>
            </a:r>
            <a:r>
              <a:rPr b="0" i="1" lang="it-IT" sz="2400" spc="-1" strike="noStrike">
                <a:solidFill>
                  <a:schemeClr val="dk1">
                    <a:lumMod val="75000"/>
                    <a:lumOff val="25000"/>
                  </a:schemeClr>
                </a:solidFill>
                <a:highlight>
                  <a:srgbClr val="00ff00"/>
                </a:highlight>
                <a:latin typeface="Trebuchet MS"/>
              </a:rPr>
              <a:t> e </a:t>
            </a:r>
            <a:r>
              <a:rPr b="1" i="1" lang="it-IT" sz="2400" spc="-1" strike="noStrike">
                <a:solidFill>
                  <a:schemeClr val="dk1">
                    <a:lumMod val="75000"/>
                    <a:lumOff val="25000"/>
                  </a:schemeClr>
                </a:solidFill>
                <a:highlight>
                  <a:srgbClr val="00ff00"/>
                </a:highlight>
                <a:latin typeface="Trebuchet MS"/>
              </a:rPr>
              <a:t>di sottoscrizione di aumento di capitale sociale</a:t>
            </a:r>
            <a:r>
              <a:rPr b="0" i="1" lang="it-IT" sz="2400" spc="-1" strike="noStrike">
                <a:solidFill>
                  <a:schemeClr val="dk1">
                    <a:lumMod val="75000"/>
                    <a:lumOff val="25000"/>
                  </a:schemeClr>
                </a:solidFill>
                <a:highlight>
                  <a:srgbClr val="00ff00"/>
                </a:highlight>
                <a:latin typeface="Trebuchet MS"/>
              </a:rPr>
              <a:t> quando non comporti anche l’acquisto della posizione di socio</a:t>
            </a:r>
            <a:r>
              <a:rPr b="0" i="1" lang="it-IT" sz="2400" spc="-1" strike="noStrike">
                <a:solidFill>
                  <a:schemeClr val="dk1">
                    <a:lumMod val="75000"/>
                    <a:lumOff val="25000"/>
                  </a:schemeClr>
                </a:solidFill>
                <a:latin typeface="Trebuchet MS"/>
              </a:rPr>
              <a:t>” </a:t>
            </a:r>
            <a:endParaRPr b="0" lang="it-IT" sz="24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6" name="CasellaDiTesto 2"/>
          <p:cNvSpPr/>
          <p:nvPr/>
        </p:nvSpPr>
        <p:spPr>
          <a:xfrm>
            <a:off x="744120" y="537840"/>
            <a:ext cx="8448840" cy="658260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it-IT" sz="2800" spc="-1" strike="noStrike">
                <a:solidFill>
                  <a:srgbClr val="19191a"/>
                </a:solidFill>
                <a:highlight>
                  <a:srgbClr val="00ff00"/>
                </a:highlight>
                <a:latin typeface="Titillium Web"/>
              </a:rPr>
              <a:t>Il rendiconto consolidato </a:t>
            </a:r>
            <a:endParaRPr b="0" lang="it-IT" sz="2800" spc="-1" strike="noStrike">
              <a:solidFill>
                <a:srgbClr val="000000"/>
              </a:solidFill>
              <a:latin typeface="Arial"/>
            </a:endParaRPr>
          </a:p>
          <a:p>
            <a:pPr algn="ctr" defTabSz="914400">
              <a:lnSpc>
                <a:spcPct val="100000"/>
              </a:lnSpc>
            </a:pPr>
            <a:endParaRPr b="0" lang="it-IT" sz="2800" spc="-1" strike="noStrike">
              <a:solidFill>
                <a:srgbClr val="000000"/>
              </a:solidFill>
              <a:latin typeface="Arial"/>
            </a:endParaRPr>
          </a:p>
          <a:p>
            <a:pPr algn="ctr" defTabSz="914400">
              <a:lnSpc>
                <a:spcPct val="100000"/>
              </a:lnSpc>
            </a:pPr>
            <a:r>
              <a:rPr b="1" lang="it-IT" sz="2800" spc="-1" strike="noStrike">
                <a:solidFill>
                  <a:srgbClr val="19191a"/>
                </a:solidFill>
                <a:highlight>
                  <a:srgbClr val="00ff00"/>
                </a:highlight>
                <a:latin typeface="Titillium Web"/>
              </a:rPr>
              <a:t>Art 11 commi 8 e 9 Dlgs 118/2011</a:t>
            </a:r>
            <a:endParaRPr b="0" lang="it-IT" sz="2800" spc="-1" strike="noStrike">
              <a:solidFill>
                <a:srgbClr val="000000"/>
              </a:solidFill>
              <a:latin typeface="Arial"/>
            </a:endParaRPr>
          </a:p>
          <a:p>
            <a:pPr defTabSz="914400">
              <a:lnSpc>
                <a:spcPct val="100000"/>
              </a:lnSpc>
            </a:pPr>
            <a:endParaRPr b="0" lang="it-IT" sz="1800" spc="-1" strike="noStrike">
              <a:solidFill>
                <a:srgbClr val="000000"/>
              </a:solidFill>
              <a:latin typeface="Arial"/>
            </a:endParaRPr>
          </a:p>
          <a:p>
            <a:pPr defTabSz="914400">
              <a:lnSpc>
                <a:spcPct val="100000"/>
              </a:lnSpc>
            </a:pPr>
            <a:r>
              <a:rPr b="1" lang="it-IT" sz="1800" spc="-1" strike="noStrike">
                <a:solidFill>
                  <a:srgbClr val="19191a"/>
                </a:solidFill>
                <a:latin typeface="Titillium Web"/>
              </a:rPr>
              <a:t>8. </a:t>
            </a:r>
            <a:r>
              <a:rPr b="0" lang="it-IT" sz="1800" spc="-1" strike="noStrike">
                <a:solidFill>
                  <a:srgbClr val="19191a"/>
                </a:solidFill>
                <a:latin typeface="Titillium Web"/>
              </a:rPr>
              <a:t>Le amministrazioni di cui al comma 1 articolate </a:t>
            </a:r>
            <a:r>
              <a:rPr b="1" lang="it-IT" sz="1800" spc="-1" strike="noStrike">
                <a:solidFill>
                  <a:srgbClr val="19191a"/>
                </a:solidFill>
                <a:latin typeface="Titillium Web"/>
              </a:rPr>
              <a:t>in organismi strumentali </a:t>
            </a:r>
            <a:r>
              <a:rPr b="0" lang="it-IT" sz="1800" spc="-1" strike="noStrike">
                <a:solidFill>
                  <a:srgbClr val="19191a"/>
                </a:solidFill>
                <a:latin typeface="Titillium Web"/>
              </a:rPr>
              <a:t>come definiti dall'art. 1, comma 2, approvano, contestualmente al rendiconto della gestione di cui al comma 1, lettera b), anche il rendiconto consolidato con i propri organismi strumentali. Il rendiconto consolidato delle regioni comprende anche i risultati della gestione del consiglio regionale.</a:t>
            </a:r>
            <a:br>
              <a:rPr sz="1800"/>
            </a:br>
            <a:endParaRPr b="0" lang="it-IT" sz="1800" spc="-1" strike="noStrike">
              <a:solidFill>
                <a:srgbClr val="000000"/>
              </a:solidFill>
              <a:latin typeface="Arial"/>
            </a:endParaRPr>
          </a:p>
          <a:p>
            <a:pPr defTabSz="914400">
              <a:lnSpc>
                <a:spcPct val="100000"/>
              </a:lnSpc>
            </a:pPr>
            <a:r>
              <a:rPr b="1" lang="it-IT" sz="1800" spc="-1" strike="noStrike">
                <a:solidFill>
                  <a:srgbClr val="19191a"/>
                </a:solidFill>
                <a:latin typeface="Titillium Web"/>
              </a:rPr>
              <a:t>9. </a:t>
            </a:r>
            <a:r>
              <a:rPr b="0" lang="it-IT" sz="1800" spc="-1" strike="noStrike">
                <a:solidFill>
                  <a:srgbClr val="19191a"/>
                </a:solidFill>
                <a:latin typeface="Titillium Web"/>
              </a:rPr>
              <a:t>Il rendiconto consolidato di cui al comma 8, predisposto nel rispetto dello schema previsto dal comma 1, lettera b), è costituito dal </a:t>
            </a:r>
            <a:r>
              <a:rPr b="0" lang="it-IT" sz="1800" spc="-1" strike="noStrike" u="sng">
                <a:solidFill>
                  <a:srgbClr val="19191a"/>
                </a:solidFill>
                <a:uFillTx/>
                <a:latin typeface="Titillium Web"/>
              </a:rPr>
              <a:t>conto del bilancio, dai relativi riepiloghi, dai prospetti riguardanti il quadro generale riassuntivo e la verifica degli equilibri, dallo stato patrimoniale e dal conto economico, </a:t>
            </a:r>
            <a:r>
              <a:rPr b="0" lang="it-IT" sz="1800" spc="-1" strike="noStrike">
                <a:solidFill>
                  <a:srgbClr val="19191a"/>
                </a:solidFill>
                <a:latin typeface="Titillium Web"/>
              </a:rPr>
              <a:t>ed è elaborato aggiungendo alle risultanze riguardanti la gestione dell'ente, quelle dei suoi organismi strumentali ed </a:t>
            </a:r>
            <a:r>
              <a:rPr b="0" lang="it-IT" sz="1800" spc="-1" strike="noStrike" u="sng">
                <a:solidFill>
                  <a:srgbClr val="19191a"/>
                </a:solidFill>
                <a:uFillTx/>
                <a:latin typeface="Titillium Web"/>
              </a:rPr>
              <a:t>eliminando le risultanze relative ai trasferimenti interni. </a:t>
            </a:r>
            <a:r>
              <a:rPr b="0" lang="it-IT" sz="1800" spc="-1" strike="noStrike">
                <a:solidFill>
                  <a:srgbClr val="19191a"/>
                </a:solidFill>
                <a:latin typeface="Titillium Web"/>
              </a:rPr>
              <a:t>Al rendiconto consolidato sono allegati i prospetti di cui al comma 4, lettere da a) a g). Al fine di consentire l'elaborazione del rendiconto consolidato l'ente disciplina tempi e modalità di approvazione e acquisizione dei rendiconti dei suoi organismi strumentali.</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3"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1" lang="it-IT" sz="3600" spc="-1" strike="noStrike">
                <a:solidFill>
                  <a:schemeClr val="accent2">
                    <a:lumMod val="75000"/>
                  </a:schemeClr>
                </a:solidFill>
                <a:latin typeface="Trebuchet MS"/>
              </a:rPr>
              <a:t>La trasformazione societaria</a:t>
            </a:r>
            <a:br>
              <a:rPr sz="3600"/>
            </a:br>
            <a:endParaRPr b="0" lang="it-IT" sz="3600" spc="-1" strike="noStrike">
              <a:solidFill>
                <a:schemeClr val="dk1"/>
              </a:solidFill>
              <a:latin typeface="Trebuchet MS"/>
            </a:endParaRPr>
          </a:p>
        </p:txBody>
      </p:sp>
      <p:sp>
        <p:nvSpPr>
          <p:cNvPr id="484" name="PlaceHolder 2"/>
          <p:cNvSpPr>
            <a:spLocks noGrp="1"/>
          </p:cNvSpPr>
          <p:nvPr>
            <p:ph/>
          </p:nvPr>
        </p:nvSpPr>
        <p:spPr>
          <a:xfrm>
            <a:off x="677160" y="1648800"/>
            <a:ext cx="8596080" cy="3880080"/>
          </a:xfrm>
          <a:prstGeom prst="rect">
            <a:avLst/>
          </a:prstGeom>
          <a:noFill/>
          <a:ln w="0">
            <a:noFill/>
          </a:ln>
        </p:spPr>
        <p:txBody>
          <a:bodyPr lIns="91440" rIns="91440" tIns="45720" bIns="45720" anchor="t">
            <a:noAutofit/>
          </a:bodyPr>
          <a:p>
            <a:pPr indent="0" defTabSz="457200">
              <a:lnSpc>
                <a:spcPct val="100000"/>
              </a:lnSpc>
              <a:spcBef>
                <a:spcPts val="1001"/>
              </a:spcBef>
              <a:buNone/>
              <a:tabLst>
                <a:tab algn="l" pos="0"/>
              </a:tabLst>
            </a:pPr>
            <a:r>
              <a:rPr b="0" lang="it-IT" sz="2400" spc="-1" strike="noStrike">
                <a:solidFill>
                  <a:schemeClr val="dk1">
                    <a:lumMod val="75000"/>
                    <a:lumOff val="25000"/>
                  </a:schemeClr>
                </a:solidFill>
                <a:latin typeface="Trebuchet MS"/>
              </a:rPr>
              <a:t>l’art. 2498 cod. civ. prevede che “</a:t>
            </a:r>
            <a:r>
              <a:rPr b="0" i="1" lang="it-IT" sz="2400" spc="-1" strike="noStrike">
                <a:solidFill>
                  <a:schemeClr val="dk1">
                    <a:lumMod val="75000"/>
                    <a:lumOff val="25000"/>
                  </a:schemeClr>
                </a:solidFill>
                <a:latin typeface="Trebuchet MS"/>
              </a:rPr>
              <a:t>con la trasformazione l’ente trasformato conserva i diritti e gli obblighi e prosegue in tutti i rapporti anche processuali dell’ente che ha effettuato la trasformazione</a:t>
            </a:r>
            <a:r>
              <a:rPr b="0" lang="it-IT" sz="2400" spc="-1" strike="noStrike">
                <a:solidFill>
                  <a:schemeClr val="dk1">
                    <a:lumMod val="75000"/>
                    <a:lumOff val="25000"/>
                  </a:schemeClr>
                </a:solidFill>
                <a:latin typeface="Trebuchet MS"/>
              </a:rPr>
              <a:t>". Tale previsione adotta, come sottolineato dalla Sezione Toscana, il vocabolo generico </a:t>
            </a:r>
            <a:r>
              <a:rPr b="0" i="1" lang="it-IT" sz="2400" spc="-1" strike="noStrike">
                <a:solidFill>
                  <a:schemeClr val="dk1">
                    <a:lumMod val="75000"/>
                    <a:lumOff val="25000"/>
                  </a:schemeClr>
                </a:solidFill>
                <a:latin typeface="Trebuchet MS"/>
              </a:rPr>
              <a:t>“ente”</a:t>
            </a:r>
            <a:r>
              <a:rPr b="0" lang="it-IT" sz="2400" spc="-1" strike="noStrike">
                <a:solidFill>
                  <a:schemeClr val="dk1">
                    <a:lumMod val="75000"/>
                    <a:lumOff val="25000"/>
                  </a:schemeClr>
                </a:solidFill>
                <a:latin typeface="Trebuchet MS"/>
              </a:rPr>
              <a:t>, riferito al soggetto trasformato, sicché la condizione di continuità giuridica (conservazione dei diritti ed obblighi) ricorre non solo nell’ipotesi in cui una società muti in una di diverso tipo (trasformazione omogenea), ma anche nelle altre fattispecie (trasformazione eterogenea).</a:t>
            </a:r>
            <a:endParaRPr b="0" lang="it-IT" sz="24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5"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1" lang="it-IT" sz="3600" spc="-1" strike="noStrike">
                <a:solidFill>
                  <a:schemeClr val="accent2">
                    <a:lumMod val="75000"/>
                  </a:schemeClr>
                </a:solidFill>
                <a:latin typeface="Trebuchet MS"/>
              </a:rPr>
              <a:t>Secondo la Corte:</a:t>
            </a:r>
            <a:br>
              <a:rPr sz="3600"/>
            </a:br>
            <a:endParaRPr b="0" lang="it-IT" sz="3600" spc="-1" strike="noStrike">
              <a:solidFill>
                <a:schemeClr val="dk1"/>
              </a:solidFill>
              <a:latin typeface="Trebuchet MS"/>
            </a:endParaRPr>
          </a:p>
        </p:txBody>
      </p:sp>
      <p:sp>
        <p:nvSpPr>
          <p:cNvPr id="486" name="PlaceHolder 2"/>
          <p:cNvSpPr>
            <a:spLocks noGrp="1"/>
          </p:cNvSpPr>
          <p:nvPr>
            <p:ph/>
          </p:nvPr>
        </p:nvSpPr>
        <p:spPr>
          <a:xfrm>
            <a:off x="677160" y="1560240"/>
            <a:ext cx="8596080" cy="4051080"/>
          </a:xfrm>
          <a:prstGeom prst="rect">
            <a:avLst/>
          </a:prstGeom>
          <a:noFill/>
          <a:ln w="0">
            <a:noFill/>
          </a:ln>
        </p:spPr>
        <p:txBody>
          <a:bodyPr lIns="91440" rIns="91440" tIns="45720" bIns="45720" anchor="t">
            <a:normAutofit fontScale="93333"/>
          </a:bodyPr>
          <a:p>
            <a:pPr marL="343080" indent="-343080" defTabSz="457200">
              <a:lnSpc>
                <a:spcPct val="100000"/>
              </a:lnSpc>
              <a:spcBef>
                <a:spcPts val="1001"/>
              </a:spcBef>
              <a:buClr>
                <a:srgbClr val="90c226"/>
              </a:buClr>
              <a:buSzPct val="80000"/>
              <a:buFont typeface="Wingdings 3" charset="2"/>
              <a:buChar char=""/>
            </a:pPr>
            <a:r>
              <a:rPr b="0" i="1" lang="it-IT" sz="2400" spc="-1" strike="noStrike">
                <a:solidFill>
                  <a:schemeClr val="dk1">
                    <a:lumMod val="75000"/>
                    <a:lumOff val="25000"/>
                  </a:schemeClr>
                </a:solidFill>
                <a:latin typeface="Trebuchet MS"/>
              </a:rPr>
              <a:t>L’elemento caratterizzante l’operazione va rinvenuto, infatti, nella </a:t>
            </a:r>
            <a:r>
              <a:rPr b="0" i="1" lang="it-IT" sz="2400" spc="-1" strike="noStrike">
                <a:solidFill>
                  <a:schemeClr val="dk1">
                    <a:lumMod val="75000"/>
                    <a:lumOff val="25000"/>
                  </a:schemeClr>
                </a:solidFill>
                <a:highlight>
                  <a:srgbClr val="ffff00"/>
                </a:highlight>
                <a:latin typeface="Trebuchet MS"/>
              </a:rPr>
              <a:t>continuità dei rapporti giuridici</a:t>
            </a:r>
            <a:r>
              <a:rPr b="0" i="1" lang="it-IT" sz="2400" spc="-1" strike="noStrike">
                <a:solidFill>
                  <a:schemeClr val="dk1">
                    <a:lumMod val="75000"/>
                    <a:lumOff val="25000"/>
                  </a:schemeClr>
                </a:solidFill>
                <a:latin typeface="Trebuchet MS"/>
              </a:rPr>
              <a:t>, non producendosi, all’esito, alcun effetto novativo o estintivo</a:t>
            </a:r>
            <a:endParaRPr b="0" lang="it-IT" sz="2400" spc="-1" strike="noStrike">
              <a:solidFill>
                <a:schemeClr val="dk1"/>
              </a:solidFill>
              <a:latin typeface="Trebuchet MS"/>
            </a:endParaRPr>
          </a:p>
          <a:p>
            <a:pPr indent="0" defTabSz="457200">
              <a:lnSpc>
                <a:spcPct val="100000"/>
              </a:lnSpc>
              <a:spcBef>
                <a:spcPts val="1001"/>
              </a:spcBef>
              <a:buNone/>
              <a:tabLst>
                <a:tab algn="l" pos="0"/>
              </a:tabLst>
            </a:pPr>
            <a:endParaRPr b="0" lang="it-IT" sz="24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tabLst>
                <a:tab algn="l" pos="0"/>
              </a:tabLst>
            </a:pPr>
            <a:r>
              <a:rPr b="0" i="1" lang="it-IT" sz="2400" spc="-1" strike="noStrike">
                <a:solidFill>
                  <a:schemeClr val="dk1">
                    <a:lumMod val="75000"/>
                    <a:lumOff val="25000"/>
                  </a:schemeClr>
                </a:solidFill>
                <a:latin typeface="Trebuchet MS"/>
              </a:rPr>
              <a:t>L’illustrata, potenziale, </a:t>
            </a:r>
            <a:r>
              <a:rPr b="0" i="1" lang="it-IT" sz="2400" spc="-1" strike="noStrike">
                <a:solidFill>
                  <a:schemeClr val="dk1">
                    <a:lumMod val="75000"/>
                    <a:lumOff val="25000"/>
                  </a:schemeClr>
                </a:solidFill>
                <a:highlight>
                  <a:srgbClr val="ffff00"/>
                </a:highlight>
                <a:latin typeface="Trebuchet MS"/>
              </a:rPr>
              <a:t>differente esposizione finanziaria del socio pubblico</a:t>
            </a:r>
            <a:r>
              <a:rPr b="0" i="1" lang="it-IT" sz="2400" spc="-1" strike="noStrike">
                <a:solidFill>
                  <a:schemeClr val="dk1">
                    <a:lumMod val="75000"/>
                    <a:lumOff val="25000"/>
                  </a:schemeClr>
                </a:solidFill>
                <a:latin typeface="Trebuchet MS"/>
              </a:rPr>
              <a:t>, per effetto del cambiamento di regime societario, rappresenta uno degli elementi che l’ente socio deve tenere adeguatamente in considerazione in sede di deliberazione dell’operazione, senza che ciò comporti, tuttavia, l’attrazione dell’operazione alla specifica procedura di esame preliminare prescritta dai commi 3 e 4 art. 5 del TUSP</a:t>
            </a:r>
            <a:endParaRPr b="0" lang="it-IT" sz="24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7"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rmAutofit fontScale="80920" lnSpcReduction="10000"/>
          </a:bodyPr>
          <a:p>
            <a:pPr indent="0" defTabSz="457200">
              <a:lnSpc>
                <a:spcPct val="100000"/>
              </a:lnSpc>
              <a:buNone/>
              <a:tabLst>
                <a:tab algn="l" pos="0"/>
              </a:tabLst>
            </a:pPr>
            <a:r>
              <a:rPr b="1" lang="it-IT" sz="3600" spc="-1" strike="noStrike">
                <a:solidFill>
                  <a:schemeClr val="accent2">
                    <a:lumMod val="75000"/>
                  </a:schemeClr>
                </a:solidFill>
                <a:latin typeface="Trebuchet MS"/>
              </a:rPr>
              <a:t>L’aumento di capitale connesso all’operazione di fusione</a:t>
            </a:r>
            <a:br>
              <a:rPr sz="3600"/>
            </a:br>
            <a:endParaRPr b="0" lang="it-IT" sz="3600" spc="-1" strike="noStrike">
              <a:solidFill>
                <a:schemeClr val="dk1"/>
              </a:solidFill>
              <a:latin typeface="Trebuchet MS"/>
            </a:endParaRPr>
          </a:p>
        </p:txBody>
      </p:sp>
      <p:sp>
        <p:nvSpPr>
          <p:cNvPr id="488" name="PlaceHolder 2"/>
          <p:cNvSpPr>
            <a:spLocks noGrp="1"/>
          </p:cNvSpPr>
          <p:nvPr>
            <p:ph/>
          </p:nvPr>
        </p:nvSpPr>
        <p:spPr>
          <a:xfrm>
            <a:off x="677160" y="1828800"/>
            <a:ext cx="8596080" cy="4212000"/>
          </a:xfrm>
          <a:prstGeom prst="rect">
            <a:avLst/>
          </a:prstGeom>
          <a:noFill/>
          <a:ln w="0">
            <a:noFill/>
          </a:ln>
        </p:spPr>
        <p:txBody>
          <a:bodyPr lIns="91440" rIns="91440" tIns="45720" bIns="45720" anchor="t">
            <a:normAutofit fontScale="81111" lnSpcReduction="10000"/>
          </a:bodyPr>
          <a:p>
            <a:pPr indent="0" defTabSz="457200">
              <a:lnSpc>
                <a:spcPct val="100000"/>
              </a:lnSpc>
              <a:spcBef>
                <a:spcPts val="1001"/>
              </a:spcBef>
              <a:buNone/>
              <a:tabLst>
                <a:tab algn="l" pos="0"/>
              </a:tabLst>
            </a:pPr>
            <a:r>
              <a:rPr b="0" i="1" lang="it-IT" sz="1800" spc="-1" strike="noStrike">
                <a:solidFill>
                  <a:schemeClr val="dk1">
                    <a:lumMod val="75000"/>
                    <a:lumOff val="25000"/>
                  </a:schemeClr>
                </a:solidFill>
                <a:highlight>
                  <a:srgbClr val="ffff00"/>
                </a:highlight>
                <a:latin typeface="Trebuchet MS"/>
              </a:rPr>
              <a:t>L’operazione di aumento di capitale</a:t>
            </a:r>
            <a:r>
              <a:rPr b="0" i="1" lang="it-IT" sz="1800" spc="-1" strike="noStrike">
                <a:solidFill>
                  <a:schemeClr val="dk1">
                    <a:lumMod val="75000"/>
                    <a:lumOff val="25000"/>
                  </a:schemeClr>
                </a:solidFill>
                <a:latin typeface="Trebuchet MS"/>
              </a:rPr>
              <a:t> nelle società realizza, attraverso </a:t>
            </a:r>
            <a:r>
              <a:rPr b="0" i="1" lang="it-IT" sz="1800" spc="-1" strike="noStrike">
                <a:solidFill>
                  <a:schemeClr val="dk1">
                    <a:lumMod val="75000"/>
                    <a:lumOff val="25000"/>
                  </a:schemeClr>
                </a:solidFill>
                <a:highlight>
                  <a:srgbClr val="ffff00"/>
                </a:highlight>
                <a:latin typeface="Trebuchet MS"/>
              </a:rPr>
              <a:t>un procedimento complesso</a:t>
            </a:r>
            <a:r>
              <a:rPr b="0" i="1" lang="it-IT" sz="1800" spc="-1" strike="noStrike">
                <a:solidFill>
                  <a:schemeClr val="dk1">
                    <a:lumMod val="75000"/>
                    <a:lumOff val="25000"/>
                  </a:schemeClr>
                </a:solidFill>
                <a:latin typeface="Trebuchet MS"/>
              </a:rPr>
              <a:t>, un contratto tra la società conferitaria ed il socio o il terzo conferente. La prima fase dell’operazione, rappresentata dalla </a:t>
            </a:r>
            <a:r>
              <a:rPr b="0" i="1" lang="it-IT" sz="1800" spc="-1" strike="noStrike">
                <a:solidFill>
                  <a:schemeClr val="dk1">
                    <a:lumMod val="75000"/>
                    <a:lumOff val="25000"/>
                  </a:schemeClr>
                </a:solidFill>
                <a:highlight>
                  <a:srgbClr val="ffff00"/>
                </a:highlight>
                <a:latin typeface="Trebuchet MS"/>
              </a:rPr>
              <a:t>delibera di aumento di capitale</a:t>
            </a:r>
            <a:r>
              <a:rPr b="0" i="1" lang="it-IT" sz="1800" spc="-1" strike="noStrike">
                <a:solidFill>
                  <a:schemeClr val="dk1">
                    <a:lumMod val="75000"/>
                    <a:lumOff val="25000"/>
                  </a:schemeClr>
                </a:solidFill>
                <a:latin typeface="Trebuchet MS"/>
              </a:rPr>
              <a:t>, consiste in un atto di organizzazione interno alla società, di regola riservato all’assemblea dei soci, chiamata ad esprimere la volontà della società attraverso le maggioranze previste dalla legge o dallo statuto (la Sezione remittente richiama, a supporto, plurime pronunce della Cassazione, per tutte Cass., sez. I, n. 17467/2013; Cass., sez. V, n. 11725/2011; Cass., sez. V, n. 19813/2009).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i="1" lang="it-IT" sz="1800" spc="-1" strike="noStrike">
                <a:solidFill>
                  <a:schemeClr val="dk1">
                    <a:lumMod val="75000"/>
                    <a:lumOff val="25000"/>
                  </a:schemeClr>
                </a:solidFill>
                <a:latin typeface="Trebuchet MS"/>
              </a:rPr>
              <a:t>Detta delibera societaria, avente efficacia organizzativa interna e implicante una modificazione statutaria, non determina un effetto immediato e diretto sulla partecipazione del socio e, pertanto, l’atto deliberativo dell’ente pubblico con cui quest’ultimo determina l’approvazione in assemblea non rientra fra gli atti da trasmettere alla Corte dei conti ai sensi dell’art. 5, comma 3, TUSP.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i="1" lang="it-IT" sz="1800" spc="-1" strike="noStrike">
                <a:solidFill>
                  <a:schemeClr val="dk1">
                    <a:lumMod val="75000"/>
                    <a:lumOff val="25000"/>
                  </a:schemeClr>
                </a:solidFill>
                <a:latin typeface="Trebuchet MS"/>
              </a:rPr>
              <a:t>Alla delibera societaria fa seguito </a:t>
            </a:r>
            <a:r>
              <a:rPr b="0" i="1" lang="it-IT" sz="1800" spc="-1" strike="noStrike">
                <a:solidFill>
                  <a:schemeClr val="dk1">
                    <a:lumMod val="75000"/>
                    <a:lumOff val="25000"/>
                  </a:schemeClr>
                </a:solidFill>
                <a:highlight>
                  <a:srgbClr val="ffff00"/>
                </a:highlight>
                <a:latin typeface="Trebuchet MS"/>
              </a:rPr>
              <a:t>l’eventuale decisione di adesione e sottoscrizione dell’aumento da parte dell’ente pubblico</a:t>
            </a:r>
            <a:r>
              <a:rPr b="0" i="1" lang="it-IT" sz="1800" spc="-1" strike="noStrike">
                <a:solidFill>
                  <a:schemeClr val="dk1">
                    <a:lumMod val="75000"/>
                    <a:lumOff val="25000"/>
                  </a:schemeClr>
                </a:solidFill>
                <a:latin typeface="Trebuchet MS"/>
              </a:rPr>
              <a:t>, già socio o interessato a divenire tale, mediante un conferimento in denaro o in natura. Detta volontà si manifesta con la sottoscrizione di una quota dell’aumento deliberato, atto che non coincide con la manifestazione di voto espressa dal socio durante l’assemblea (cfr. Cass. civ., sez. I, n. 17467/2013; sez. V, n. 11725/2011; sez. V, n. 19813/2009).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9" name="PlaceHolder 1"/>
          <p:cNvSpPr>
            <a:spLocks noGrp="1"/>
          </p:cNvSpPr>
          <p:nvPr>
            <p:ph/>
          </p:nvPr>
        </p:nvSpPr>
        <p:spPr>
          <a:xfrm>
            <a:off x="719280" y="1246320"/>
            <a:ext cx="8596080" cy="3880080"/>
          </a:xfrm>
          <a:prstGeom prst="rect">
            <a:avLst/>
          </a:prstGeom>
          <a:noFill/>
          <a:ln w="0">
            <a:noFill/>
          </a:ln>
        </p:spPr>
        <p:txBody>
          <a:bodyPr lIns="91440" rIns="91440" tIns="45720" bIns="45720" anchor="t">
            <a:normAutofit fontScale="93333" lnSpcReduction="10000"/>
          </a:bodyPr>
          <a:p>
            <a:pPr indent="0" defTabSz="457200">
              <a:lnSpc>
                <a:spcPct val="100000"/>
              </a:lnSpc>
              <a:spcBef>
                <a:spcPts val="1001"/>
              </a:spcBef>
              <a:buNone/>
              <a:tabLst>
                <a:tab algn="l" pos="0"/>
              </a:tabLst>
            </a:pPr>
            <a:r>
              <a:rPr b="0" i="1" lang="it-IT" sz="2400" spc="-1" strike="noStrike">
                <a:solidFill>
                  <a:schemeClr val="dk1">
                    <a:lumMod val="75000"/>
                    <a:lumOff val="25000"/>
                  </a:schemeClr>
                </a:solidFill>
                <a:latin typeface="Trebuchet MS"/>
              </a:rPr>
              <a:t>Qualora l’ente aderente sia terzo rispetto alla società, la sottoscrizione dell’aumento di capitale risulta assimilabile ad un’operazione di acquisto di partecipazioni ex novo. Pertanto, in aderenza al combinato disposto dell’art. 5, comma 3, e dell’art. 8, comma 1, del TUSP, l’atto deliberativo di sottoscrizione dell’aumento di capitale, da parte dell’ente pubblico terzo, in precedenza non socio, va trasmesso alla Corte dei conti per l’esame prescritto dall’art. 5. </a:t>
            </a:r>
            <a:endParaRPr b="0" lang="it-IT" sz="2400" spc="-1" strike="noStrike">
              <a:solidFill>
                <a:schemeClr val="dk1"/>
              </a:solidFill>
              <a:latin typeface="Trebuchet MS"/>
            </a:endParaRPr>
          </a:p>
          <a:p>
            <a:pPr indent="0" defTabSz="457200">
              <a:lnSpc>
                <a:spcPct val="100000"/>
              </a:lnSpc>
              <a:spcBef>
                <a:spcPts val="1001"/>
              </a:spcBef>
              <a:buNone/>
              <a:tabLst>
                <a:tab algn="l" pos="0"/>
              </a:tabLst>
            </a:pPr>
            <a:r>
              <a:rPr b="1" i="1" lang="it-IT" sz="2400" spc="-1" strike="noStrike">
                <a:solidFill>
                  <a:schemeClr val="dk1">
                    <a:lumMod val="75000"/>
                    <a:lumOff val="25000"/>
                  </a:schemeClr>
                </a:solidFill>
                <a:latin typeface="Trebuchet MS"/>
              </a:rPr>
              <a:t>In ipotesi di adesione ad un aumento di capitale da parte dell’ente pubblico già socio non si assiste, invece, all’acquisto di una partecipazione, ma all’incremento di quella già posseduta.</a:t>
            </a:r>
            <a:endParaRPr b="0" lang="it-IT" sz="24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0"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1" lang="it-IT" sz="3600" spc="-1" strike="noStrike">
                <a:solidFill>
                  <a:schemeClr val="accent2">
                    <a:lumMod val="75000"/>
                  </a:schemeClr>
                </a:solidFill>
                <a:latin typeface="Trebuchet MS"/>
              </a:rPr>
              <a:t>La fusione per incorporazione</a:t>
            </a:r>
            <a:br>
              <a:rPr sz="3600"/>
            </a:br>
            <a:endParaRPr b="0" lang="it-IT" sz="3600" spc="-1" strike="noStrike">
              <a:solidFill>
                <a:schemeClr val="dk1"/>
              </a:solidFill>
              <a:latin typeface="Trebuchet MS"/>
            </a:endParaRPr>
          </a:p>
        </p:txBody>
      </p:sp>
      <p:sp>
        <p:nvSpPr>
          <p:cNvPr id="491" name="PlaceHolder 2"/>
          <p:cNvSpPr>
            <a:spLocks noGrp="1"/>
          </p:cNvSpPr>
          <p:nvPr>
            <p:ph/>
          </p:nvPr>
        </p:nvSpPr>
        <p:spPr>
          <a:xfrm>
            <a:off x="677160" y="1610640"/>
            <a:ext cx="8596080" cy="3707280"/>
          </a:xfrm>
          <a:prstGeom prst="rect">
            <a:avLst/>
          </a:prstGeom>
          <a:noFill/>
          <a:ln w="0">
            <a:noFill/>
          </a:ln>
        </p:spPr>
        <p:txBody>
          <a:bodyPr lIns="91440" rIns="91440" tIns="45720" bIns="45720" anchor="t">
            <a:normAutofit fontScale="81111"/>
          </a:bodyPr>
          <a:p>
            <a:pPr indent="0" defTabSz="457200">
              <a:lnSpc>
                <a:spcPct val="100000"/>
              </a:lnSpc>
              <a:spcBef>
                <a:spcPts val="1001"/>
              </a:spcBef>
              <a:buNone/>
              <a:tabLst>
                <a:tab algn="l" pos="0"/>
              </a:tabLst>
            </a:pPr>
            <a:r>
              <a:rPr b="0" i="1" lang="it-IT" sz="2400" spc="-1" strike="noStrike">
                <a:solidFill>
                  <a:schemeClr val="dk1">
                    <a:lumMod val="75000"/>
                    <a:lumOff val="25000"/>
                  </a:schemeClr>
                </a:solidFill>
                <a:latin typeface="Trebuchet MS"/>
              </a:rPr>
              <a:t>La fusione è un’operazione societaria straordinaria che può realizzarsi mediante la costituzione di una nuova società (</a:t>
            </a:r>
            <a:r>
              <a:rPr b="0" i="1" lang="it-IT" sz="2400" spc="-1" strike="noStrike">
                <a:solidFill>
                  <a:schemeClr val="dk1">
                    <a:lumMod val="75000"/>
                    <a:lumOff val="25000"/>
                  </a:schemeClr>
                </a:solidFill>
                <a:highlight>
                  <a:srgbClr val="ffff00"/>
                </a:highlight>
                <a:latin typeface="Trebuchet MS"/>
              </a:rPr>
              <a:t>fusione propria)</a:t>
            </a:r>
            <a:r>
              <a:rPr b="0" i="1" lang="it-IT" sz="2400" spc="-1" strike="noStrike">
                <a:solidFill>
                  <a:schemeClr val="dk1">
                    <a:lumMod val="75000"/>
                    <a:lumOff val="25000"/>
                  </a:schemeClr>
                </a:solidFill>
                <a:latin typeface="Trebuchet MS"/>
              </a:rPr>
              <a:t> o attraverso l’incorporazione in una società di uno o più altri soggetti (</a:t>
            </a:r>
            <a:r>
              <a:rPr b="0" i="1" lang="it-IT" sz="2400" spc="-1" strike="noStrike">
                <a:solidFill>
                  <a:schemeClr val="dk1">
                    <a:lumMod val="75000"/>
                    <a:lumOff val="25000"/>
                  </a:schemeClr>
                </a:solidFill>
                <a:highlight>
                  <a:srgbClr val="ffff00"/>
                </a:highlight>
                <a:latin typeface="Trebuchet MS"/>
              </a:rPr>
              <a:t>fusione per incorporazione</a:t>
            </a:r>
            <a:r>
              <a:rPr b="0" i="1" lang="it-IT" sz="2400" spc="-1" strike="noStrike">
                <a:solidFill>
                  <a:schemeClr val="dk1">
                    <a:lumMod val="75000"/>
                    <a:lumOff val="25000"/>
                  </a:schemeClr>
                </a:solidFill>
                <a:latin typeface="Trebuchet MS"/>
              </a:rPr>
              <a:t>), a cui possono essere interessate anche le società pubbliche (così, Consiglio di Stato, sez. V, n. 6142/2021).</a:t>
            </a:r>
            <a:endParaRPr b="0" lang="it-IT" sz="2400" spc="-1" strike="noStrike">
              <a:solidFill>
                <a:schemeClr val="dk1"/>
              </a:solidFill>
              <a:latin typeface="Trebuchet MS"/>
            </a:endParaRPr>
          </a:p>
          <a:p>
            <a:pPr indent="0" defTabSz="457200">
              <a:lnSpc>
                <a:spcPct val="100000"/>
              </a:lnSpc>
              <a:spcBef>
                <a:spcPts val="1001"/>
              </a:spcBef>
              <a:buNone/>
              <a:tabLst>
                <a:tab algn="l" pos="0"/>
              </a:tabLst>
            </a:pPr>
            <a:endParaRPr b="0" lang="it-IT" sz="2400" spc="-1" strike="noStrike">
              <a:solidFill>
                <a:schemeClr val="dk1"/>
              </a:solidFill>
              <a:latin typeface="Trebuchet MS"/>
            </a:endParaRPr>
          </a:p>
          <a:p>
            <a:pPr indent="0" defTabSz="457200">
              <a:lnSpc>
                <a:spcPct val="100000"/>
              </a:lnSpc>
              <a:spcBef>
                <a:spcPts val="1001"/>
              </a:spcBef>
              <a:buNone/>
              <a:tabLst>
                <a:tab algn="l" pos="0"/>
              </a:tabLst>
            </a:pPr>
            <a:r>
              <a:rPr b="0" lang="it-IT" sz="2400" spc="-1" strike="noStrike">
                <a:solidFill>
                  <a:schemeClr val="dk1">
                    <a:lumMod val="75000"/>
                    <a:lumOff val="25000"/>
                  </a:schemeClr>
                </a:solidFill>
                <a:latin typeface="Trebuchet MS"/>
              </a:rPr>
              <a:t>il comma 1 dell’art. 2504-</a:t>
            </a:r>
            <a:r>
              <a:rPr b="0" i="1" lang="it-IT" sz="2400" spc="-1" strike="noStrike">
                <a:solidFill>
                  <a:schemeClr val="dk1">
                    <a:lumMod val="75000"/>
                    <a:lumOff val="25000"/>
                  </a:schemeClr>
                </a:solidFill>
                <a:latin typeface="Trebuchet MS"/>
              </a:rPr>
              <a:t>bis </a:t>
            </a:r>
            <a:r>
              <a:rPr b="0" lang="it-IT" sz="2400" spc="-1" strike="noStrike">
                <a:solidFill>
                  <a:schemeClr val="dk1">
                    <a:lumMod val="75000"/>
                    <a:lumOff val="25000"/>
                  </a:schemeClr>
                </a:solidFill>
                <a:latin typeface="Trebuchet MS"/>
              </a:rPr>
              <a:t>c.c. prevede che </a:t>
            </a:r>
            <a:r>
              <a:rPr b="0" lang="it-IT" sz="2400" spc="-1" strike="noStrike">
                <a:solidFill>
                  <a:schemeClr val="dk1">
                    <a:lumMod val="75000"/>
                    <a:lumOff val="25000"/>
                  </a:schemeClr>
                </a:solidFill>
                <a:highlight>
                  <a:srgbClr val="ffff00"/>
                </a:highlight>
                <a:latin typeface="Trebuchet MS"/>
              </a:rPr>
              <a:t>“</a:t>
            </a:r>
            <a:r>
              <a:rPr b="0" i="1" lang="it-IT" sz="2400" spc="-1" strike="noStrike">
                <a:solidFill>
                  <a:schemeClr val="dk1">
                    <a:lumMod val="75000"/>
                    <a:lumOff val="25000"/>
                  </a:schemeClr>
                </a:solidFill>
                <a:highlight>
                  <a:srgbClr val="ffff00"/>
                </a:highlight>
                <a:latin typeface="Trebuchet MS"/>
              </a:rPr>
              <a:t>La società che risulta dalla fusione o quella incorporante assumono i diritti e gli obblighi delle società partecipanti alla fusione, proseguendo in tutti i loro rapporti, anche processuali, anteriori alla fusione</a:t>
            </a:r>
            <a:r>
              <a:rPr b="0" lang="it-IT" sz="2400" spc="-1" strike="noStrike">
                <a:solidFill>
                  <a:schemeClr val="dk1">
                    <a:lumMod val="75000"/>
                    <a:lumOff val="25000"/>
                  </a:schemeClr>
                </a:solidFill>
                <a:latin typeface="Trebuchet MS"/>
              </a:rPr>
              <a:t>".</a:t>
            </a:r>
            <a:endParaRPr b="0" lang="it-IT" sz="24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75000"/>
                    <a:lumOff val="25000"/>
                  </a:schemeClr>
                </a:solidFill>
                <a:latin typeface="Trebuchet MS"/>
              </a:rPr>
              <a:t>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2" name="PlaceHolder 1"/>
          <p:cNvSpPr>
            <a:spLocks noGrp="1"/>
          </p:cNvSpPr>
          <p:nvPr>
            <p:ph/>
          </p:nvPr>
        </p:nvSpPr>
        <p:spPr>
          <a:xfrm>
            <a:off x="677160" y="931320"/>
            <a:ext cx="8596080" cy="5109480"/>
          </a:xfrm>
          <a:prstGeom prst="rect">
            <a:avLst/>
          </a:prstGeom>
          <a:noFill/>
          <a:ln w="0">
            <a:noFill/>
          </a:ln>
        </p:spPr>
        <p:txBody>
          <a:bodyPr lIns="91440" rIns="91440" tIns="45720" bIns="45720" anchor="t">
            <a:normAutofit fontScale="93333"/>
          </a:bodyPr>
          <a:p>
            <a:pPr indent="0" defTabSz="457200">
              <a:lnSpc>
                <a:spcPct val="100000"/>
              </a:lnSpc>
              <a:spcBef>
                <a:spcPts val="1001"/>
              </a:spcBef>
              <a:buNone/>
              <a:tabLst>
                <a:tab algn="l" pos="0"/>
              </a:tabLst>
            </a:pPr>
            <a:r>
              <a:rPr b="0" lang="it-IT" sz="2400" spc="-1" strike="noStrike">
                <a:solidFill>
                  <a:schemeClr val="dk1">
                    <a:lumMod val="75000"/>
                    <a:lumOff val="25000"/>
                  </a:schemeClr>
                </a:solidFill>
                <a:latin typeface="Trebuchet MS"/>
              </a:rPr>
              <a:t>la fusione, dando vita ad una vicenda modificativa dell’atto costitutivo per tutte le società che vi partecipano, determina un </a:t>
            </a:r>
            <a:r>
              <a:rPr b="0" lang="it-IT" sz="2400" spc="-1" strike="noStrike">
                <a:solidFill>
                  <a:schemeClr val="dk1">
                    <a:lumMod val="75000"/>
                    <a:lumOff val="25000"/>
                  </a:schemeClr>
                </a:solidFill>
                <a:highlight>
                  <a:srgbClr val="ffff00"/>
                </a:highlight>
                <a:latin typeface="Trebuchet MS"/>
              </a:rPr>
              <a:t>fenomeno di integrazione giuridica ed economica, </a:t>
            </a:r>
            <a:r>
              <a:rPr b="0" lang="it-IT" sz="2400" spc="-1" strike="noStrike">
                <a:solidFill>
                  <a:schemeClr val="dk1">
                    <a:lumMod val="75000"/>
                    <a:lumOff val="25000"/>
                  </a:schemeClr>
                </a:solidFill>
                <a:latin typeface="Trebuchet MS"/>
              </a:rPr>
              <a:t>dal quale consegue che i rapporti giuridici, attivi e passivi, di cui era titolare la società incorporata o fusa, siano imputati ad un diverso soggetto giuridico, la società incorporante o la società risultante dalla fusione. </a:t>
            </a:r>
            <a:r>
              <a:rPr b="0" lang="it-IT" sz="2400" spc="-1" strike="noStrike">
                <a:solidFill>
                  <a:schemeClr val="dk1">
                    <a:lumMod val="75000"/>
                    <a:lumOff val="25000"/>
                  </a:schemeClr>
                </a:solidFill>
                <a:highlight>
                  <a:srgbClr val="ffff00"/>
                </a:highlight>
                <a:latin typeface="Trebuchet MS"/>
              </a:rPr>
              <a:t>Il secondo effetto è quello dell’estinzione delle società incorporate </a:t>
            </a:r>
            <a:r>
              <a:rPr b="0" lang="it-IT" sz="2400" spc="-1" strike="noStrike">
                <a:solidFill>
                  <a:schemeClr val="dk1">
                    <a:lumMod val="75000"/>
                    <a:lumOff val="25000"/>
                  </a:schemeClr>
                </a:solidFill>
                <a:latin typeface="Trebuchet MS"/>
              </a:rPr>
              <a:t>(nella fusione per incorporazione) o fuse (nella fusione propria), con prosecuzione di tutti i rapporti giuridici in capo alla società incorporante o a quella risultante dalla fusione (art. 2504-</a:t>
            </a:r>
            <a:r>
              <a:rPr b="0" i="1" lang="it-IT" sz="2400" spc="-1" strike="noStrike">
                <a:solidFill>
                  <a:schemeClr val="dk1">
                    <a:lumMod val="75000"/>
                    <a:lumOff val="25000"/>
                  </a:schemeClr>
                </a:solidFill>
                <a:latin typeface="Trebuchet MS"/>
              </a:rPr>
              <a:t>bis </a:t>
            </a:r>
            <a:r>
              <a:rPr b="0" lang="it-IT" sz="2400" spc="-1" strike="noStrike">
                <a:solidFill>
                  <a:schemeClr val="dk1">
                    <a:lumMod val="75000"/>
                    <a:lumOff val="25000"/>
                  </a:schemeClr>
                </a:solidFill>
                <a:latin typeface="Trebuchet MS"/>
              </a:rPr>
              <a:t>c.c.), a cui si associa, in modo inscindibile, quello successorio a titolo universale, con la sostituzione della società incorporante (o di quella risultante dalla fusione propria) nella titolarità dei rapporti giuridici attivi e passivi facenti capo ai soggetti estinti.</a:t>
            </a:r>
            <a:endParaRPr b="0" lang="it-IT" sz="24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3" name="PlaceHolder 1"/>
          <p:cNvSpPr>
            <a:spLocks noGrp="1"/>
          </p:cNvSpPr>
          <p:nvPr>
            <p:ph type="title"/>
          </p:nvPr>
        </p:nvSpPr>
        <p:spPr>
          <a:xfrm>
            <a:off x="677160" y="609480"/>
            <a:ext cx="8596080" cy="966960"/>
          </a:xfrm>
          <a:prstGeom prst="rect">
            <a:avLst/>
          </a:prstGeom>
          <a:noFill/>
          <a:ln w="0">
            <a:noFill/>
          </a:ln>
        </p:spPr>
        <p:txBody>
          <a:bodyPr lIns="91440" rIns="91440" tIns="45720" bIns="45720" anchor="t">
            <a:normAutofit fontScale="62281" lnSpcReduction="20000"/>
          </a:bodyPr>
          <a:p>
            <a:pPr indent="0" defTabSz="457200">
              <a:lnSpc>
                <a:spcPct val="100000"/>
              </a:lnSpc>
              <a:buNone/>
              <a:tabLst>
                <a:tab algn="l" pos="0"/>
              </a:tabLst>
            </a:pPr>
            <a:r>
              <a:rPr b="0" lang="it-IT" sz="3600" spc="-1" strike="noStrike">
                <a:solidFill>
                  <a:schemeClr val="accent2">
                    <a:lumMod val="50000"/>
                  </a:schemeClr>
                </a:solidFill>
                <a:latin typeface="Trebuchet MS"/>
              </a:rPr>
              <a:t>La Corte distingue i soci della società incorporante da quelli delle incorporate </a:t>
            </a:r>
            <a:br>
              <a:rPr sz="3600"/>
            </a:br>
            <a:endParaRPr b="0" lang="it-IT" sz="3600" spc="-1" strike="noStrike">
              <a:solidFill>
                <a:schemeClr val="dk1"/>
              </a:solidFill>
              <a:latin typeface="Trebuchet MS"/>
            </a:endParaRPr>
          </a:p>
        </p:txBody>
      </p:sp>
      <p:sp>
        <p:nvSpPr>
          <p:cNvPr id="494" name="PlaceHolder 2"/>
          <p:cNvSpPr>
            <a:spLocks noGrp="1"/>
          </p:cNvSpPr>
          <p:nvPr>
            <p:ph/>
          </p:nvPr>
        </p:nvSpPr>
        <p:spPr>
          <a:xfrm>
            <a:off x="677160" y="1719720"/>
            <a:ext cx="9011160" cy="4755960"/>
          </a:xfrm>
          <a:prstGeom prst="rect">
            <a:avLst/>
          </a:prstGeom>
          <a:noFill/>
          <a:ln w="0">
            <a:noFill/>
          </a:ln>
        </p:spPr>
        <p:txBody>
          <a:bodyPr lIns="91440" rIns="91440" tIns="45720" bIns="45720" anchor="t">
            <a:normAutofit fontScale="98333" lnSpcReduction="10000"/>
          </a:bodyPr>
          <a:p>
            <a:pPr marL="343080" indent="-343080" defTabSz="457200">
              <a:lnSpc>
                <a:spcPct val="100000"/>
              </a:lnSpc>
              <a:spcBef>
                <a:spcPts val="1001"/>
              </a:spcBef>
              <a:buClr>
                <a:srgbClr val="90c226"/>
              </a:buClr>
              <a:buSzPct val="80000"/>
              <a:buFont typeface="Wingdings 3" charset="2"/>
              <a:buChar char=""/>
            </a:pPr>
            <a:r>
              <a:rPr b="0" lang="it-IT" sz="1800" spc="-1" strike="noStrike">
                <a:solidFill>
                  <a:schemeClr val="dk1">
                    <a:lumMod val="95000"/>
                    <a:lumOff val="5000"/>
                  </a:schemeClr>
                </a:solidFill>
                <a:latin typeface="Trebuchet MS"/>
              </a:rPr>
              <a:t>Per i primi non vi è alcuna modifica sostanziale della partecipazione che possa essere assimilabile all’acquisizione di nuove azioni; ciò in quanto la società incorporante permane come soggetto giuridico immutato, in esito alla fusione. </a:t>
            </a:r>
            <a:endParaRPr b="0" lang="it-IT" sz="1800" spc="-1" strike="noStrike">
              <a:solidFill>
                <a:schemeClr val="dk1"/>
              </a:solidFill>
              <a:latin typeface="Trebuchet MS"/>
            </a:endParaRPr>
          </a:p>
          <a:p>
            <a:pPr marL="343080" indent="-343080" defTabSz="457200">
              <a:lnSpc>
                <a:spcPct val="100000"/>
              </a:lnSpc>
              <a:spcBef>
                <a:spcPts val="1001"/>
              </a:spcBef>
              <a:buClr>
                <a:srgbClr val="90c226"/>
              </a:buClr>
              <a:buSzPct val="80000"/>
              <a:buFont typeface="Wingdings 3" charset="2"/>
              <a:buChar char=""/>
            </a:pPr>
            <a:r>
              <a:rPr b="0" lang="it-IT" sz="1800" spc="-1" strike="noStrike">
                <a:solidFill>
                  <a:schemeClr val="dk1">
                    <a:lumMod val="95000"/>
                    <a:lumOff val="5000"/>
                  </a:schemeClr>
                </a:solidFill>
                <a:latin typeface="Trebuchet MS"/>
              </a:rPr>
              <a:t>I secondi, invece, assistono all’annullamento dei titoli di partecipazione nelle società incorporate e alla contestuale assegnazione di quote dell’incorporante, sulla base del rapporto di concambio. Ciò sembrerebbe implicare effetti modificativi simili a quelle derivanti da un’operazione di cessione di partecipazioni, con contestuale riacquisto in una nuova realtà societaria, apparendo integrare i presupposti per la trasmissione degli atti ai sensi dell’art. 5 TUSP. Tuttavia, i richiamati aspetti di integrazione e continuità, che, comunque, caratterizzano la fusione della società incorporante e delle incorporate, non possono condurre, nei riguardi dei soci delle incorporate, a soluzioni diverse da quelle esposte con riferimento ai soci della incorporante.</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r>
              <a:rPr b="0" lang="it-IT" sz="1800" spc="-1" strike="noStrike">
                <a:solidFill>
                  <a:schemeClr val="dk1">
                    <a:lumMod val="95000"/>
                    <a:lumOff val="5000"/>
                  </a:schemeClr>
                </a:solidFill>
                <a:latin typeface="Trebuchet MS"/>
              </a:rPr>
              <a:t>Pertanto, l’operazione nella prospettiva dei soci (anche delle incorporate), da un punto di vista sostanziale, si atteggia a continuazione del contratto sociale, sebbene l’attuazione prosegua in un </a:t>
            </a:r>
            <a:r>
              <a:rPr b="0" i="1" lang="it-IT" sz="1800" spc="-1" strike="noStrike">
                <a:solidFill>
                  <a:schemeClr val="dk1">
                    <a:lumMod val="95000"/>
                    <a:lumOff val="5000"/>
                  </a:schemeClr>
                </a:solidFill>
                <a:latin typeface="Trebuchet MS"/>
              </a:rPr>
              <a:t>“altro involucro formale” </a:t>
            </a:r>
            <a:r>
              <a:rPr b="0" lang="it-IT" sz="1800" spc="-1" strike="noStrike">
                <a:solidFill>
                  <a:schemeClr val="dk1">
                    <a:lumMod val="95000"/>
                    <a:lumOff val="5000"/>
                  </a:schemeClr>
                </a:solidFill>
                <a:latin typeface="Trebuchet MS"/>
              </a:rPr>
              <a:t>e con una differente organizzazione.</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5"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1" lang="it-IT" sz="3600" spc="-1" strike="noStrike">
                <a:solidFill>
                  <a:schemeClr val="accent2">
                    <a:lumMod val="75000"/>
                  </a:schemeClr>
                </a:solidFill>
                <a:latin typeface="Trebuchet MS"/>
              </a:rPr>
              <a:t>SSRR 11/2024</a:t>
            </a:r>
            <a:br>
              <a:rPr sz="3600"/>
            </a:br>
            <a:endParaRPr b="0" lang="it-IT" sz="3600" spc="-1" strike="noStrike">
              <a:solidFill>
                <a:schemeClr val="dk1"/>
              </a:solidFill>
              <a:latin typeface="Trebuchet MS"/>
            </a:endParaRPr>
          </a:p>
        </p:txBody>
      </p:sp>
      <p:sp>
        <p:nvSpPr>
          <p:cNvPr id="496" name="PlaceHolder 2"/>
          <p:cNvSpPr>
            <a:spLocks noGrp="1"/>
          </p:cNvSpPr>
          <p:nvPr>
            <p:ph/>
          </p:nvPr>
        </p:nvSpPr>
        <p:spPr>
          <a:xfrm>
            <a:off x="677160" y="1526760"/>
            <a:ext cx="9083880" cy="3798000"/>
          </a:xfrm>
          <a:prstGeom prst="rect">
            <a:avLst/>
          </a:prstGeom>
          <a:noFill/>
          <a:ln w="0">
            <a:noFill/>
          </a:ln>
        </p:spPr>
        <p:txBody>
          <a:bodyPr lIns="91440" rIns="91440" tIns="45720" bIns="45720" anchor="t">
            <a:normAutofit fontScale="93333"/>
          </a:bodyPr>
          <a:p>
            <a:pPr indent="0" defTabSz="457200">
              <a:lnSpc>
                <a:spcPct val="100000"/>
              </a:lnSpc>
              <a:spcBef>
                <a:spcPts val="1001"/>
              </a:spcBef>
              <a:buNone/>
              <a:tabLst>
                <a:tab algn="l" pos="0"/>
              </a:tabLst>
            </a:pPr>
            <a:r>
              <a:rPr b="1" lang="it-IT" sz="1800" spc="-1" strike="noStrike">
                <a:solidFill>
                  <a:schemeClr val="dk1">
                    <a:lumMod val="75000"/>
                    <a:lumOff val="25000"/>
                  </a:schemeClr>
                </a:solidFill>
                <a:latin typeface="Arial"/>
              </a:rPr>
              <a:t>La trasformazione eterogenea</a:t>
            </a:r>
            <a:endParaRPr b="0" lang="it-IT" sz="1800" spc="-1" strike="noStrike">
              <a:solidFill>
                <a:schemeClr val="dk1"/>
              </a:solidFill>
              <a:latin typeface="Trebuchet MS"/>
            </a:endParaRPr>
          </a:p>
          <a:p>
            <a:pPr marL="343080" indent="-343080" defTabSz="457200">
              <a:lnSpc>
                <a:spcPct val="107000"/>
              </a:lnSpc>
              <a:spcBef>
                <a:spcPts val="1001"/>
              </a:spcBef>
              <a:spcAft>
                <a:spcPts val="799"/>
              </a:spcAft>
              <a:buClr>
                <a:srgbClr val="90c226"/>
              </a:buClr>
              <a:buSzPct val="80000"/>
              <a:buFont typeface="Wingdings 3" charset="2"/>
              <a:buChar char=""/>
              <a:tabLst>
                <a:tab algn="l" pos="0"/>
              </a:tabLst>
            </a:pPr>
            <a:r>
              <a:rPr b="1" lang="it-IT" sz="1800" spc="-1" strike="noStrike">
                <a:solidFill>
                  <a:srgbClr val="000000"/>
                </a:solidFill>
                <a:latin typeface="Arial"/>
                <a:ea typeface="Times New Roman"/>
              </a:rPr>
              <a:t>In ordine all’assoggettamento a controllo, ex art. 5, commi 3 e 4, TUSP, dell’operazione societaria prospettata (I quesito) </a:t>
            </a:r>
            <a:endParaRPr b="0" lang="it-IT" sz="1800" spc="-1" strike="noStrike">
              <a:solidFill>
                <a:schemeClr val="dk1"/>
              </a:solidFill>
              <a:latin typeface="Trebuchet MS"/>
            </a:endParaRPr>
          </a:p>
          <a:p>
            <a:pPr indent="0" defTabSz="457200">
              <a:lnSpc>
                <a:spcPct val="107000"/>
              </a:lnSpc>
              <a:spcBef>
                <a:spcPts val="1001"/>
              </a:spcBef>
              <a:spcAft>
                <a:spcPts val="799"/>
              </a:spcAft>
              <a:buNone/>
              <a:tabLst>
                <a:tab algn="l" pos="0"/>
              </a:tabLst>
            </a:pPr>
            <a:r>
              <a:rPr b="0" lang="it-IT" sz="1800" spc="-1" strike="noStrike">
                <a:solidFill>
                  <a:srgbClr val="000000"/>
                </a:solidFill>
                <a:latin typeface="Arial"/>
                <a:ea typeface="Times New Roman"/>
              </a:rPr>
              <a:t>Con il primo dei quesiti oggetto di deferimento, la Sezione regionale di controllo per la Puglia chiede se la Corte dei conti debba esprimere il parere richiesto dall’art. 5, commi 3 e 4 , del TUSP in ordine ad </a:t>
            </a:r>
            <a:r>
              <a:rPr b="1" lang="it-IT" sz="1800" spc="-1" strike="noStrike">
                <a:solidFill>
                  <a:srgbClr val="000000"/>
                </a:solidFill>
                <a:latin typeface="Arial"/>
                <a:ea typeface="Times New Roman"/>
              </a:rPr>
              <a:t>un’operazione di trasformazione, c.d. eterogenea, da associazione a società consortile a responsabilità limitata, e conseguente fusione per incorporazione di quest’ultima in una società consortile per azioni, in particolare nel caso in cui, al momento dell’avvio dell’operazione, gli associati siano anche soci della società consortile per azioni risultante dalla fusione</a:t>
            </a:r>
            <a:r>
              <a:rPr b="0" lang="it-IT" sz="1800" spc="-1" strike="noStrike">
                <a:solidFill>
                  <a:srgbClr val="000000"/>
                </a:solidFill>
                <a:latin typeface="Arial"/>
                <a:ea typeface="Times New Roman"/>
              </a:rPr>
              <a:t>. </a:t>
            </a:r>
            <a:endParaRPr b="0" lang="it-IT" sz="1800" spc="-1" strike="noStrike">
              <a:solidFill>
                <a:schemeClr val="dk1"/>
              </a:solidFill>
              <a:latin typeface="Trebuchet MS"/>
            </a:endParaRPr>
          </a:p>
          <a:p>
            <a:pPr marL="343080" indent="-343080" defTabSz="457200">
              <a:lnSpc>
                <a:spcPct val="107000"/>
              </a:lnSpc>
              <a:spcBef>
                <a:spcPts val="1001"/>
              </a:spcBef>
              <a:spcAft>
                <a:spcPts val="799"/>
              </a:spcAft>
              <a:buClr>
                <a:srgbClr val="90c226"/>
              </a:buClr>
              <a:buSzPct val="80000"/>
              <a:buFont typeface="Wingdings 3" charset="2"/>
              <a:buChar char=""/>
              <a:tabLst>
                <a:tab algn="l" pos="0"/>
              </a:tabLst>
            </a:pPr>
            <a:r>
              <a:rPr b="0" lang="it-IT" sz="1800" spc="-1" strike="noStrike">
                <a:solidFill>
                  <a:srgbClr val="000000"/>
                </a:solidFill>
                <a:latin typeface="Book Antiqua"/>
                <a:ea typeface="Times New Roman"/>
              </a:rPr>
              <a:t> </a:t>
            </a:r>
            <a:endParaRPr b="0" lang="it-IT" sz="18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7" name="CasellaDiTesto 2"/>
          <p:cNvSpPr/>
          <p:nvPr/>
        </p:nvSpPr>
        <p:spPr>
          <a:xfrm>
            <a:off x="795960" y="2855520"/>
            <a:ext cx="8015040" cy="188820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1" lang="it-IT" sz="2800" spc="-1" strike="noStrike">
                <a:solidFill>
                  <a:srgbClr val="1f1f1f"/>
                </a:solidFill>
                <a:latin typeface="Google Sans"/>
              </a:rPr>
              <a:t>Articolo 2500 octies codice civile</a:t>
            </a:r>
            <a:endParaRPr b="0" lang="it-IT" sz="2800" spc="-1" strike="noStrike">
              <a:solidFill>
                <a:srgbClr val="000000"/>
              </a:solidFill>
              <a:latin typeface="Arial"/>
            </a:endParaRPr>
          </a:p>
          <a:p>
            <a:pPr defTabSz="457200">
              <a:lnSpc>
                <a:spcPct val="100000"/>
              </a:lnSpc>
            </a:pPr>
            <a:endParaRPr b="0" lang="it-IT" sz="1800" spc="-1" strike="noStrike">
              <a:solidFill>
                <a:srgbClr val="000000"/>
              </a:solidFill>
              <a:latin typeface="Arial"/>
            </a:endParaRPr>
          </a:p>
          <a:p>
            <a:pPr defTabSz="457200">
              <a:lnSpc>
                <a:spcPct val="100000"/>
              </a:lnSpc>
            </a:pPr>
            <a:r>
              <a:rPr b="0" lang="it-IT" sz="1800" spc="-1" strike="noStrike">
                <a:solidFill>
                  <a:srgbClr val="1f1f1f"/>
                </a:solidFill>
                <a:latin typeface="Google Sans"/>
              </a:rPr>
              <a:t>La trasformazione eterogenea progressiva </a:t>
            </a:r>
            <a:r>
              <a:rPr b="0" lang="it-IT" sz="1800" spc="-1" strike="noStrike">
                <a:solidFill>
                  <a:srgbClr val="040c28"/>
                </a:solidFill>
                <a:latin typeface="Google Sans"/>
              </a:rPr>
              <a:t>determina il passaggio di un ente con scopo non lucrativo ad una società lucrativa</a:t>
            </a:r>
            <a:r>
              <a:rPr b="0" lang="it-IT" sz="1800" spc="-1" strike="noStrike">
                <a:solidFill>
                  <a:srgbClr val="1f1f1f"/>
                </a:solidFill>
                <a:latin typeface="Google Sans"/>
              </a:rPr>
              <a:t>. La norma ammette la trasformazione di consorzi, società consortili, comunioni d'azienda, associazioni riconosciute e fondazioni in società di capitali.</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8" name="CasellaDiTesto 2"/>
          <p:cNvSpPr/>
          <p:nvPr/>
        </p:nvSpPr>
        <p:spPr>
          <a:xfrm>
            <a:off x="1176840" y="1022040"/>
            <a:ext cx="7972920" cy="4015440"/>
          </a:xfrm>
          <a:prstGeom prst="rect">
            <a:avLst/>
          </a:prstGeom>
          <a:noFill/>
          <a:ln w="0">
            <a:noFill/>
          </a:ln>
        </p:spPr>
        <p:style>
          <a:lnRef idx="0"/>
          <a:fillRef idx="0"/>
          <a:effectRef idx="0"/>
          <a:fontRef idx="minor"/>
        </p:style>
        <p:txBody>
          <a:bodyPr lIns="90000" rIns="90000" tIns="45000" bIns="45000" anchor="t">
            <a:spAutoFit/>
          </a:bodyPr>
          <a:p>
            <a:pPr defTabSz="457200">
              <a:lnSpc>
                <a:spcPct val="107000"/>
              </a:lnSpc>
              <a:spcAft>
                <a:spcPts val="879"/>
              </a:spcAft>
            </a:pPr>
            <a:r>
              <a:rPr b="0" lang="it-IT" sz="1800" spc="-1" strike="noStrike">
                <a:solidFill>
                  <a:srgbClr val="000000"/>
                </a:solidFill>
                <a:latin typeface="Arial"/>
                <a:ea typeface="Times New Roman"/>
              </a:rPr>
              <a:t>PRIMA INTERPRETAZIONE:</a:t>
            </a:r>
            <a:endParaRPr b="0" lang="it-IT" sz="1800" spc="-1" strike="noStrike">
              <a:solidFill>
                <a:srgbClr val="000000"/>
              </a:solidFill>
              <a:latin typeface="Arial"/>
            </a:endParaRPr>
          </a:p>
          <a:p>
            <a:pPr defTabSz="457200">
              <a:lnSpc>
                <a:spcPct val="107000"/>
              </a:lnSpc>
              <a:spcAft>
                <a:spcPts val="879"/>
              </a:spcAft>
            </a:pPr>
            <a:r>
              <a:rPr b="0" lang="it-IT" sz="1800" spc="-1" strike="noStrike">
                <a:solidFill>
                  <a:srgbClr val="000000"/>
                </a:solidFill>
                <a:latin typeface="Arial"/>
                <a:ea typeface="Times New Roman"/>
              </a:rPr>
              <a:t>Secondo una prima lettura (per tutte, oltre alla deliberazione n. 142/2023 della Sezione remittente, possono richiamarsi le pronunce n. 64/2023 della Sezione regionale per la Basilicata e n. 111/2023 della Sezione regionale per il Molise), in siffatta operazione, la fase di trasformazione da associazione in società consortile a responsabilità limitata costituirebbe </a:t>
            </a:r>
            <a:r>
              <a:rPr b="1" lang="it-IT" sz="1800" spc="-1" strike="noStrike">
                <a:solidFill>
                  <a:srgbClr val="000000"/>
                </a:solidFill>
                <a:latin typeface="Arial"/>
                <a:ea typeface="Times New Roman"/>
              </a:rPr>
              <a:t>un mero passaggio tecnico, prodromico e strumentale alla successiva fusione per incorporazione nella società consortile per azioni;</a:t>
            </a:r>
            <a:r>
              <a:rPr b="0" lang="it-IT" sz="1800" spc="-1" strike="noStrike">
                <a:solidFill>
                  <a:srgbClr val="000000"/>
                </a:solidFill>
                <a:latin typeface="Arial"/>
                <a:ea typeface="Times New Roman"/>
              </a:rPr>
              <a:t> pertanto, nella prospettiva dell’amministrazione pubblica, già socia della società consortile per azioni, l’operazione si tradurrebbe in un mero incremento di partecipazione azionaria, escluso dall’ambito oggettivo di applicazione dell’art. 5, commi 3 e 4, TUSP (in aderenza al pronunciamento nomofilattico di queste Sezioni riunite n. 19/2022/QMIG). </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7" name="CasellaDiTesto 3"/>
          <p:cNvSpPr/>
          <p:nvPr/>
        </p:nvSpPr>
        <p:spPr>
          <a:xfrm>
            <a:off x="779760" y="860760"/>
            <a:ext cx="8386200" cy="51955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spcAft>
                <a:spcPts val="601"/>
              </a:spcAft>
            </a:pPr>
            <a:r>
              <a:rPr b="1" lang="it-IT" sz="3200" spc="-1" strike="noStrike">
                <a:solidFill>
                  <a:srgbClr val="19191a"/>
                </a:solidFill>
                <a:highlight>
                  <a:srgbClr val="00ff00"/>
                </a:highlight>
                <a:latin typeface="Titillium Web"/>
              </a:rPr>
              <a:t>Articolo 233-bis Tuel</a:t>
            </a:r>
            <a:endParaRPr b="0" lang="it-IT" sz="3200" spc="-1" strike="noStrike">
              <a:solidFill>
                <a:srgbClr val="000000"/>
              </a:solidFill>
              <a:latin typeface="Arial"/>
            </a:endParaRPr>
          </a:p>
          <a:p>
            <a:pPr algn="ctr" defTabSz="914400">
              <a:lnSpc>
                <a:spcPct val="100000"/>
              </a:lnSpc>
            </a:pPr>
            <a:r>
              <a:rPr b="1" lang="it-IT" sz="3200" spc="-1" strike="noStrike">
                <a:solidFill>
                  <a:srgbClr val="19191a"/>
                </a:solidFill>
                <a:highlight>
                  <a:srgbClr val="00ff00"/>
                </a:highlight>
                <a:latin typeface="Titillium Web"/>
              </a:rPr>
              <a:t>Il bilancio consolidato</a:t>
            </a:r>
            <a:endParaRPr b="0" lang="it-IT" sz="3200" spc="-1" strike="noStrike">
              <a:solidFill>
                <a:srgbClr val="000000"/>
              </a:solidFill>
              <a:latin typeface="Arial"/>
            </a:endParaRPr>
          </a:p>
          <a:p>
            <a:pPr algn="ctr" defTabSz="914400">
              <a:lnSpc>
                <a:spcPct val="100000"/>
              </a:lnSpc>
            </a:pPr>
            <a:endParaRPr b="0" lang="it-IT" sz="3200" spc="-1" strike="noStrike">
              <a:solidFill>
                <a:srgbClr val="000000"/>
              </a:solidFill>
              <a:latin typeface="Arial"/>
            </a:endParaRPr>
          </a:p>
          <a:p>
            <a:pPr defTabSz="914400">
              <a:lnSpc>
                <a:spcPct val="100000"/>
              </a:lnSpc>
            </a:pPr>
            <a:r>
              <a:rPr b="1" lang="it-IT" sz="1800" spc="-1" strike="noStrike">
                <a:solidFill>
                  <a:srgbClr val="19191a"/>
                </a:solidFill>
                <a:latin typeface="Titillium Web"/>
              </a:rPr>
              <a:t>1. </a:t>
            </a:r>
            <a:r>
              <a:rPr b="0" lang="it-IT" sz="1800" spc="-1" strike="noStrike">
                <a:solidFill>
                  <a:srgbClr val="19191a"/>
                </a:solidFill>
                <a:latin typeface="Titillium Web"/>
              </a:rPr>
              <a:t>Il </a:t>
            </a:r>
            <a:r>
              <a:rPr b="0" lang="it-IT" sz="1800" spc="-1" strike="noStrike">
                <a:solidFill>
                  <a:schemeClr val="dk1"/>
                </a:solidFill>
                <a:latin typeface="Titillium Web"/>
              </a:rPr>
              <a:t>bilancio consolidato di gruppo è predisposto secondo le modalità previste dal </a:t>
            </a:r>
            <a:r>
              <a:rPr b="0" lang="it-IT" sz="1800" spc="-1" strike="noStrike" u="sng">
                <a:solidFill>
                  <a:schemeClr val="dk1"/>
                </a:solidFill>
                <a:uFillTx/>
                <a:latin typeface="Titillium Web"/>
                <a:hlinkClick r:id="rId1"/>
              </a:rPr>
              <a:t>decreto legislativo 23 giugno 2011, n. 118</a:t>
            </a:r>
            <a:r>
              <a:rPr b="0" lang="it-IT" sz="1800" spc="-1" strike="noStrike">
                <a:solidFill>
                  <a:schemeClr val="dk1"/>
                </a:solidFill>
                <a:latin typeface="Titillium Web"/>
              </a:rPr>
              <a:t>, e successive modificazioni.</a:t>
            </a:r>
            <a:br>
              <a:rPr sz="1800"/>
            </a:br>
            <a:br>
              <a:rPr sz="1800"/>
            </a:br>
            <a:endParaRPr b="0" lang="it-IT" sz="1800" spc="-1" strike="noStrike">
              <a:solidFill>
                <a:srgbClr val="000000"/>
              </a:solidFill>
              <a:latin typeface="Arial"/>
            </a:endParaRPr>
          </a:p>
          <a:p>
            <a:pPr defTabSz="914400">
              <a:lnSpc>
                <a:spcPct val="100000"/>
              </a:lnSpc>
            </a:pPr>
            <a:r>
              <a:rPr b="1" lang="it-IT" sz="1800" spc="-1" strike="noStrike">
                <a:solidFill>
                  <a:schemeClr val="dk1"/>
                </a:solidFill>
                <a:latin typeface="Titillium Web"/>
              </a:rPr>
              <a:t>2. </a:t>
            </a:r>
            <a:r>
              <a:rPr b="0" lang="it-IT" sz="1800" spc="-1" strike="noStrike">
                <a:solidFill>
                  <a:schemeClr val="dk1"/>
                </a:solidFill>
                <a:latin typeface="Titillium Web"/>
              </a:rPr>
              <a:t>Il bilancio consolidato è redatto secondo lo schema previsto dall'allegato n. 11 del decreto legislativo 23 giugno 2011. n. 118, e successive modificazioni.</a:t>
            </a:r>
            <a:br>
              <a:rPr sz="1800"/>
            </a:br>
            <a:br>
              <a:rPr sz="1800"/>
            </a:br>
            <a:endParaRPr b="0" lang="it-IT" sz="1800" spc="-1" strike="noStrike">
              <a:solidFill>
                <a:srgbClr val="000000"/>
              </a:solidFill>
              <a:latin typeface="Arial"/>
            </a:endParaRPr>
          </a:p>
          <a:p>
            <a:pPr defTabSz="914400">
              <a:lnSpc>
                <a:spcPct val="100000"/>
              </a:lnSpc>
            </a:pPr>
            <a:r>
              <a:rPr b="1" lang="it-IT" sz="1800" spc="-1" strike="noStrike">
                <a:solidFill>
                  <a:srgbClr val="19191a"/>
                </a:solidFill>
                <a:latin typeface="Titillium Web"/>
              </a:rPr>
              <a:t>3. </a:t>
            </a:r>
            <a:r>
              <a:rPr b="0" lang="it-IT" sz="1800" spc="-1" strike="noStrike" u="sng">
                <a:solidFill>
                  <a:srgbClr val="19191a"/>
                </a:solidFill>
                <a:uFillTx/>
                <a:latin typeface="Titillium Web"/>
              </a:rPr>
              <a:t>Gli enti locali con popolazione inferiore a 5.000 abitanti possono non predisporre il bilancio consolidato</a:t>
            </a:r>
            <a:endParaRPr b="0" lang="it-IT" sz="1800" spc="-1" strike="noStrike">
              <a:solidFill>
                <a:srgbClr val="000000"/>
              </a:solidFill>
              <a:latin typeface="Arial"/>
            </a:endParaRPr>
          </a:p>
          <a:p>
            <a:pPr defTabSz="914400">
              <a:lnSpc>
                <a:spcPct val="100000"/>
              </a:lnSpc>
            </a:pPr>
            <a:r>
              <a:rPr b="0" lang="it-IT" sz="1800" spc="-1" strike="noStrike">
                <a:solidFill>
                  <a:srgbClr val="19191a"/>
                </a:solidFill>
                <a:latin typeface="Titillium Web"/>
              </a:rPr>
              <a:t>.</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9" name="CasellaDiTesto 2"/>
          <p:cNvSpPr/>
          <p:nvPr/>
        </p:nvSpPr>
        <p:spPr>
          <a:xfrm>
            <a:off x="846720" y="771120"/>
            <a:ext cx="8303040" cy="4501800"/>
          </a:xfrm>
          <a:prstGeom prst="rect">
            <a:avLst/>
          </a:prstGeom>
          <a:noFill/>
          <a:ln w="0">
            <a:noFill/>
          </a:ln>
        </p:spPr>
        <p:style>
          <a:lnRef idx="0"/>
          <a:fillRef idx="0"/>
          <a:effectRef idx="0"/>
          <a:fontRef idx="minor"/>
        </p:style>
        <p:txBody>
          <a:bodyPr lIns="90000" rIns="90000" tIns="45000" bIns="45000" anchor="t">
            <a:spAutoFit/>
          </a:bodyPr>
          <a:p>
            <a:pPr defTabSz="457200">
              <a:lnSpc>
                <a:spcPct val="107000"/>
              </a:lnSpc>
              <a:spcAft>
                <a:spcPts val="799"/>
              </a:spcAft>
            </a:pPr>
            <a:r>
              <a:rPr b="0" lang="it-IT" sz="1800" spc="-1" strike="noStrike">
                <a:solidFill>
                  <a:srgbClr val="000000"/>
                </a:solidFill>
                <a:latin typeface="Arial"/>
                <a:ea typeface="Times New Roman"/>
              </a:rPr>
              <a:t>SECONDA INTERPRETAZIONE:</a:t>
            </a:r>
            <a:endParaRPr b="0" lang="it-IT" sz="1800" spc="-1" strike="noStrike">
              <a:solidFill>
                <a:srgbClr val="000000"/>
              </a:solidFill>
              <a:latin typeface="Arial"/>
            </a:endParaRPr>
          </a:p>
          <a:p>
            <a:pPr defTabSz="457200">
              <a:lnSpc>
                <a:spcPct val="107000"/>
              </a:lnSpc>
              <a:spcAft>
                <a:spcPts val="799"/>
              </a:spcAft>
            </a:pPr>
            <a:r>
              <a:rPr b="0" lang="it-IT" sz="1800" spc="-1" strike="noStrike">
                <a:solidFill>
                  <a:srgbClr val="000000"/>
                </a:solidFill>
                <a:latin typeface="Arial"/>
                <a:ea typeface="Times New Roman"/>
              </a:rPr>
              <a:t>Secondo altra prospettazione (inaugurata dalla determinazione della Sezione controllo Enti n. 91/2023), invece, l’operazione descritta richiede alla Corte dei conti la resa di un parere nel merito, in quanto la fase della trasformazione eterogenea dell’associazione in società consortile a responsabilità limitata rientra, autonomamente, nel perimetro di applicazione dell’art. 5, commi 3 e 4, del TUSP; </a:t>
            </a:r>
            <a:endParaRPr b="0" lang="it-IT" sz="1800" spc="-1" strike="noStrike">
              <a:solidFill>
                <a:srgbClr val="000000"/>
              </a:solidFill>
              <a:latin typeface="Arial"/>
            </a:endParaRPr>
          </a:p>
          <a:p>
            <a:pPr defTabSz="457200">
              <a:lnSpc>
                <a:spcPct val="107000"/>
              </a:lnSpc>
              <a:spcAft>
                <a:spcPts val="799"/>
              </a:spcAft>
            </a:pPr>
            <a:r>
              <a:rPr b="0" lang="it-IT" sz="1800" spc="-1" strike="noStrike">
                <a:solidFill>
                  <a:srgbClr val="000000"/>
                </a:solidFill>
                <a:latin typeface="Arial"/>
                <a:ea typeface="Times New Roman"/>
              </a:rPr>
              <a:t>inoltre, le due fasi della trasformazione eterogenea e della successiva fusione per incorporazione integrano un’operazione unitaria da attrarre, complessivamente, nell’obbligo di pronuncia ex art. 5 TUSP, avendo all’origine, comunque, una nuova acquisizione di partecipazione societaria da parte degli enti istanti, derivante dalla trasformazione di una associazione in società consortile a responsabilità limitata. </a:t>
            </a:r>
            <a:endParaRPr b="0" lang="it-IT" sz="1800" spc="-1" strike="noStrike">
              <a:solidFill>
                <a:srgbClr val="000000"/>
              </a:solidFill>
              <a:latin typeface="Arial"/>
            </a:endParaRPr>
          </a:p>
          <a:p>
            <a:pPr defTabSz="457200">
              <a:lnSpc>
                <a:spcPct val="107000"/>
              </a:lnSpc>
              <a:spcAft>
                <a:spcPts val="799"/>
              </a:spcAft>
            </a:pPr>
            <a:r>
              <a:rPr b="0" lang="it-IT" sz="1800" spc="-1" strike="noStrike">
                <a:solidFill>
                  <a:srgbClr val="000000"/>
                </a:solidFill>
                <a:latin typeface="Book Antiqua"/>
                <a:ea typeface="Times New Roman"/>
              </a:rPr>
              <a:t> </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0" name="CasellaDiTesto 2"/>
          <p:cNvSpPr/>
          <p:nvPr/>
        </p:nvSpPr>
        <p:spPr>
          <a:xfrm>
            <a:off x="1312200" y="1563480"/>
            <a:ext cx="7837200" cy="1951560"/>
          </a:xfrm>
          <a:prstGeom prst="rect">
            <a:avLst/>
          </a:prstGeom>
          <a:noFill/>
          <a:ln w="0">
            <a:noFill/>
          </a:ln>
        </p:spPr>
        <p:style>
          <a:lnRef idx="0"/>
          <a:fillRef idx="0"/>
          <a:effectRef idx="0"/>
          <a:fontRef idx="minor"/>
        </p:style>
        <p:txBody>
          <a:bodyPr lIns="90000" rIns="90000" tIns="45000" bIns="45000" anchor="t">
            <a:spAutoFit/>
          </a:bodyPr>
          <a:p>
            <a:pPr defTabSz="457200">
              <a:lnSpc>
                <a:spcPct val="107000"/>
              </a:lnSpc>
              <a:spcAft>
                <a:spcPts val="799"/>
              </a:spcAft>
            </a:pPr>
            <a:r>
              <a:rPr b="0" lang="it-IT" sz="1800" spc="-1" strike="noStrike">
                <a:solidFill>
                  <a:srgbClr val="000000"/>
                </a:solidFill>
                <a:latin typeface="Arial"/>
                <a:ea typeface="Times New Roman"/>
              </a:rPr>
              <a:t>L’ambito oggettivo di applicazione del citato comma 3 è stato, quindi, espressamente delimitato ai soli momenti (la costituzione di una società e l’acquisto di partecipazioni) in cui l’amministrazione pubblica entra per la prima volta in relazione con una realtà societaria, nuova o già esistente, assumendo la qualifica di socio. </a:t>
            </a:r>
            <a:endParaRPr b="0" lang="it-IT" sz="1800" spc="-1" strike="noStrike">
              <a:solidFill>
                <a:srgbClr val="000000"/>
              </a:solidFill>
              <a:latin typeface="Arial"/>
            </a:endParaRPr>
          </a:p>
          <a:p>
            <a:pPr defTabSz="457200">
              <a:lnSpc>
                <a:spcPct val="107000"/>
              </a:lnSpc>
              <a:spcAft>
                <a:spcPts val="799"/>
              </a:spcAft>
            </a:pPr>
            <a:r>
              <a:rPr b="0" lang="it-IT" sz="1800" spc="-1" strike="noStrike">
                <a:solidFill>
                  <a:srgbClr val="000000"/>
                </a:solidFill>
                <a:latin typeface="Book Antiqua"/>
                <a:ea typeface="Times New Roman"/>
              </a:rPr>
              <a:t> </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1" name="CasellaDiTesto 4"/>
          <p:cNvSpPr/>
          <p:nvPr/>
        </p:nvSpPr>
        <p:spPr>
          <a:xfrm>
            <a:off x="1236240" y="1586520"/>
            <a:ext cx="7938720" cy="283284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it-IT" sz="1800" spc="-1" strike="noStrike">
                <a:solidFill>
                  <a:srgbClr val="000000"/>
                </a:solidFill>
                <a:latin typeface="Arial"/>
                <a:ea typeface="Times New Roman"/>
              </a:rPr>
              <a:t>La fattispecie all’odierno esame, prospettata dalla Sezione remittente, attiene ad un’operazione complessa, costituita (in primo luogo) da una trasformazione eterogenea, ex art. 2500-</a:t>
            </a:r>
            <a:r>
              <a:rPr b="0" i="1" lang="it-IT" sz="1800" spc="-1" strike="noStrike">
                <a:solidFill>
                  <a:srgbClr val="000000"/>
                </a:solidFill>
                <a:latin typeface="Arial"/>
                <a:ea typeface="Times New Roman"/>
              </a:rPr>
              <a:t>octies </a:t>
            </a:r>
            <a:r>
              <a:rPr b="0" lang="it-IT" sz="1800" spc="-1" strike="noStrike">
                <a:solidFill>
                  <a:srgbClr val="000000"/>
                </a:solidFill>
                <a:latin typeface="Arial"/>
                <a:ea typeface="Times New Roman"/>
              </a:rPr>
              <a:t>c.c., di una associazione in una società consortile a responsabilità limitata, finalizzata (secondo momento) a consentirne la fusione in una società consortile per azioni. Attraverso la trasformazione si realizza, per l’amministrazione istante, l’acquisizione di una nuova partecipazione societaria nella neocostituita società consortile a responsabilità limitata, con conseguente assunzione della qualifica di socio che, in precedenza, in quanto partecipante in un’associazione, non vi era. </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2" name="CasellaDiTesto 2"/>
          <p:cNvSpPr/>
          <p:nvPr/>
        </p:nvSpPr>
        <p:spPr>
          <a:xfrm>
            <a:off x="923400" y="1326600"/>
            <a:ext cx="7202880" cy="3903840"/>
          </a:xfrm>
          <a:prstGeom prst="rect">
            <a:avLst/>
          </a:prstGeom>
          <a:noFill/>
          <a:ln w="0">
            <a:noFill/>
          </a:ln>
        </p:spPr>
        <p:style>
          <a:lnRef idx="0"/>
          <a:fillRef idx="0"/>
          <a:effectRef idx="0"/>
          <a:fontRef idx="minor"/>
        </p:style>
        <p:txBody>
          <a:bodyPr lIns="90000" rIns="90000" tIns="45000" bIns="45000" anchor="t">
            <a:spAutoFit/>
          </a:bodyPr>
          <a:p>
            <a:pPr defTabSz="457200">
              <a:lnSpc>
                <a:spcPct val="107000"/>
              </a:lnSpc>
              <a:spcAft>
                <a:spcPts val="799"/>
              </a:spcAft>
            </a:pPr>
            <a:r>
              <a:rPr b="0" lang="it-IT" sz="1800" spc="-1" strike="noStrike">
                <a:solidFill>
                  <a:srgbClr val="000000"/>
                </a:solidFill>
                <a:highlight>
                  <a:srgbClr val="ffff00"/>
                </a:highlight>
                <a:latin typeface="Arial"/>
                <a:ea typeface="Times New Roman"/>
              </a:rPr>
              <a:t>Aderendo a quanto ritenuto da queste Sezioni riunite nella citata deliberazione n. 19/2022/QMIG, pertanto, la fase della trasformazione c.d. eterogenea non può che rientrare nel perimetro applicativo del comma 3 dell’art. 5 TUSP. Per motivi analoghi potrebbe ritenersi che la successiva fase della fusione per incorporazione di una società </a:t>
            </a:r>
            <a:r>
              <a:rPr b="0" lang="it-IT" sz="1800" spc="-1" strike="noStrike">
                <a:solidFill>
                  <a:schemeClr val="dk1"/>
                </a:solidFill>
                <a:highlight>
                  <a:srgbClr val="ffff00"/>
                </a:highlight>
                <a:latin typeface="Arial"/>
                <a:ea typeface="Times New Roman"/>
              </a:rPr>
              <a:t>consortile per azioni ne sia esclusa</a:t>
            </a:r>
            <a:r>
              <a:rPr b="0" lang="it-IT" sz="1800" spc="-1" strike="noStrike">
                <a:solidFill>
                  <a:schemeClr val="dk1"/>
                </a:solidFill>
                <a:latin typeface="Arial"/>
                <a:ea typeface="Times New Roman"/>
              </a:rPr>
              <a:t>. In proposito, la Sezione controllo Enti (determinazione n. 91/2023), seguita da alcune Sezioni regionali di controllo, ha ritenuto che, </a:t>
            </a:r>
            <a:r>
              <a:rPr b="0" lang="it-IT" sz="1800" spc="-1" strike="noStrike">
                <a:solidFill>
                  <a:schemeClr val="dk1"/>
                </a:solidFill>
                <a:highlight>
                  <a:srgbClr val="ffff00"/>
                </a:highlight>
                <a:latin typeface="Arial"/>
                <a:ea typeface="Times New Roman"/>
              </a:rPr>
              <a:t>invece</a:t>
            </a:r>
            <a:r>
              <a:rPr b="0" lang="it-IT" sz="1800" spc="-1" strike="noStrike">
                <a:solidFill>
                  <a:schemeClr val="dk1"/>
                </a:solidFill>
                <a:latin typeface="Arial"/>
                <a:ea typeface="Times New Roman"/>
              </a:rPr>
              <a:t>, il legame strumentale tra la prima e la seconda fase conduca ad un’operazione unitaria, attratta, integralmente, nell’obbligo di pronuncia ex art. 5, comma 3, del TUSP, trattandosi, comunque, di operazione avente all’origine l’acquisizione di una nuova partecipazione societaria. </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3" name="CasellaDiTesto 2"/>
          <p:cNvSpPr/>
          <p:nvPr/>
        </p:nvSpPr>
        <p:spPr>
          <a:xfrm>
            <a:off x="923040" y="423360"/>
            <a:ext cx="8226720" cy="4106880"/>
          </a:xfrm>
          <a:prstGeom prst="rect">
            <a:avLst/>
          </a:prstGeom>
          <a:noFill/>
          <a:ln w="0">
            <a:noFill/>
          </a:ln>
        </p:spPr>
        <p:style>
          <a:lnRef idx="0"/>
          <a:fillRef idx="0"/>
          <a:effectRef idx="0"/>
          <a:fontRef idx="minor"/>
        </p:style>
        <p:txBody>
          <a:bodyPr lIns="90000" rIns="90000" tIns="45000" bIns="45000" anchor="t">
            <a:spAutoFit/>
          </a:bodyPr>
          <a:p>
            <a:pPr defTabSz="457200">
              <a:lnSpc>
                <a:spcPct val="107000"/>
              </a:lnSpc>
              <a:spcAft>
                <a:spcPts val="799"/>
              </a:spcAft>
            </a:pPr>
            <a:r>
              <a:rPr b="0" lang="it-IT" sz="1800" spc="-1" strike="noStrike">
                <a:solidFill>
                  <a:srgbClr val="000000"/>
                </a:solidFill>
                <a:latin typeface="Arial"/>
                <a:ea typeface="Times New Roman"/>
              </a:rPr>
              <a:t>In questa prospettiva il fatto che l’operazione di trasformazione eterogenea sia prodromica ad una successiva operazione di fusione per incorporazione in altra società influenza e condiziona i parametri in base ai quali deve essere assolto l’onere motivazionale da parte dell’Amministrazione e condotto il controllo da parte della Corte dei conti. </a:t>
            </a:r>
            <a:endParaRPr b="0" lang="it-IT" sz="1800" spc="-1" strike="noStrike">
              <a:solidFill>
                <a:srgbClr val="000000"/>
              </a:solidFill>
              <a:latin typeface="Arial"/>
            </a:endParaRPr>
          </a:p>
          <a:p>
            <a:pPr defTabSz="457200">
              <a:lnSpc>
                <a:spcPct val="107000"/>
              </a:lnSpc>
              <a:spcAft>
                <a:spcPts val="799"/>
              </a:spcAft>
            </a:pPr>
            <a:r>
              <a:rPr b="0" lang="it-IT" sz="1800" spc="-1" strike="noStrike">
                <a:solidFill>
                  <a:srgbClr val="000000"/>
                </a:solidFill>
                <a:latin typeface="Arial"/>
                <a:ea typeface="Times New Roman"/>
              </a:rPr>
              <a:t>  </a:t>
            </a:r>
            <a:endParaRPr b="0" lang="it-IT" sz="1800" spc="-1" strike="noStrike">
              <a:solidFill>
                <a:srgbClr val="000000"/>
              </a:solidFill>
              <a:latin typeface="Arial"/>
            </a:endParaRPr>
          </a:p>
          <a:p>
            <a:pPr defTabSz="457200">
              <a:lnSpc>
                <a:spcPct val="107000"/>
              </a:lnSpc>
              <a:spcAft>
                <a:spcPts val="870"/>
              </a:spcAft>
            </a:pPr>
            <a:r>
              <a:rPr b="0" lang="it-IT" sz="1800" spc="-1" strike="noStrike">
                <a:solidFill>
                  <a:srgbClr val="000000"/>
                </a:solidFill>
                <a:latin typeface="Arial"/>
                <a:ea typeface="Times New Roman"/>
              </a:rPr>
              <a:t>Se, infatti, l’amministrazione partecipante all’associazione trasformata in società è, altresì, socia della società incorporante, la motivazione dell’atto deliberativo (e il successivo controllo ex art. 5 TUSP) si focalizza sulla conformità alle disposizioni del Testo unico delle società pubbliche ed alle altre norme di riferimento presenti nell’ordinamento giuridico (in primo luogo, nel Codice civile), della </a:t>
            </a:r>
            <a:r>
              <a:rPr b="0" lang="it-IT" sz="1800" spc="-1" strike="noStrike">
                <a:solidFill>
                  <a:srgbClr val="000000"/>
                </a:solidFill>
                <a:highlight>
                  <a:srgbClr val="ffff00"/>
                </a:highlight>
                <a:latin typeface="Arial"/>
                <a:ea typeface="Times New Roman"/>
              </a:rPr>
              <a:t>sola operazione di trasformazione eterogenea </a:t>
            </a:r>
            <a:r>
              <a:rPr b="0" lang="it-IT" sz="1800" spc="-1" strike="noStrike">
                <a:solidFill>
                  <a:srgbClr val="000000"/>
                </a:solidFill>
                <a:latin typeface="Arial"/>
                <a:ea typeface="Times New Roman"/>
              </a:rPr>
              <a:t>(essendo l’amministrazione pubblica in parola già socia della società incorporante). </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4" name="CasellaDiTesto 2"/>
          <p:cNvSpPr/>
          <p:nvPr/>
        </p:nvSpPr>
        <p:spPr>
          <a:xfrm>
            <a:off x="1270080" y="1563480"/>
            <a:ext cx="7972920" cy="2831760"/>
          </a:xfrm>
          <a:prstGeom prst="rect">
            <a:avLst/>
          </a:prstGeom>
          <a:noFill/>
          <a:ln w="0">
            <a:noFill/>
          </a:ln>
        </p:spPr>
        <p:style>
          <a:lnRef idx="0"/>
          <a:fillRef idx="0"/>
          <a:effectRef idx="0"/>
          <a:fontRef idx="minor"/>
        </p:style>
        <p:txBody>
          <a:bodyPr lIns="90000" rIns="90000" tIns="45000" bIns="45000" anchor="t">
            <a:spAutoFit/>
          </a:bodyPr>
          <a:p>
            <a:pPr defTabSz="457200">
              <a:lnSpc>
                <a:spcPct val="107000"/>
              </a:lnSpc>
              <a:spcAft>
                <a:spcPts val="799"/>
              </a:spcAft>
            </a:pPr>
            <a:r>
              <a:rPr b="0" lang="it-IT" sz="1800" spc="-1" strike="noStrike">
                <a:solidFill>
                  <a:srgbClr val="000000"/>
                </a:solidFill>
                <a:highlight>
                  <a:srgbClr val="ffff00"/>
                </a:highlight>
                <a:latin typeface="Arial"/>
                <a:ea typeface="Times New Roman"/>
              </a:rPr>
              <a:t>Se, invece, l’amministrazione pubblica partecipante all’associazione trasformata in società non è, altresì, socia della società incorporante, l’onere motivazionale dell’atto deliberativo (e il conseguente esame preliminare della Corte ex art. 5 TUSP) va, necessariamente, esteso alla “</a:t>
            </a:r>
            <a:r>
              <a:rPr b="0" i="1" lang="it-IT" sz="1800" spc="-1" strike="noStrike">
                <a:solidFill>
                  <a:srgbClr val="000000"/>
                </a:solidFill>
                <a:highlight>
                  <a:srgbClr val="ffff00"/>
                </a:highlight>
                <a:latin typeface="Arial"/>
                <a:ea typeface="Times New Roman"/>
              </a:rPr>
              <a:t>convenienza economica</a:t>
            </a:r>
            <a:r>
              <a:rPr b="0" lang="it-IT" sz="1800" spc="-1" strike="noStrike">
                <a:solidFill>
                  <a:srgbClr val="000000"/>
                </a:solidFill>
                <a:highlight>
                  <a:srgbClr val="ffff00"/>
                </a:highlight>
                <a:latin typeface="Arial"/>
                <a:ea typeface="Times New Roman"/>
              </a:rPr>
              <a:t>” ed alla “</a:t>
            </a:r>
            <a:r>
              <a:rPr b="0" i="1" lang="it-IT" sz="1800" spc="-1" strike="noStrike">
                <a:solidFill>
                  <a:srgbClr val="000000"/>
                </a:solidFill>
                <a:highlight>
                  <a:srgbClr val="ffff00"/>
                </a:highlight>
                <a:latin typeface="Arial"/>
                <a:ea typeface="Times New Roman"/>
              </a:rPr>
              <a:t>sostenibilità finanziaria</a:t>
            </a:r>
            <a:r>
              <a:rPr b="0" lang="it-IT" sz="1800" spc="-1" strike="noStrike">
                <a:solidFill>
                  <a:srgbClr val="000000"/>
                </a:solidFill>
                <a:highlight>
                  <a:srgbClr val="ffff00"/>
                </a:highlight>
                <a:latin typeface="Arial"/>
                <a:ea typeface="Times New Roman"/>
              </a:rPr>
              <a:t>” (oltre che all’osservanza della conformità alle altre norme di legge rilevanti nella specie) anche dell’incorporante, di cui si acquisisce una nuova partecipazione (e che, di fatto, rimarrà l’unico soggetto partecipato dall’amministrazione istante). </a:t>
            </a:r>
            <a:endParaRPr b="0" lang="it-IT" sz="1800" spc="-1" strike="noStrike">
              <a:solidFill>
                <a:srgbClr val="000000"/>
              </a:solidFill>
              <a:latin typeface="Arial"/>
            </a:endParaRPr>
          </a:p>
          <a:p>
            <a:pPr defTabSz="457200">
              <a:lnSpc>
                <a:spcPct val="107000"/>
              </a:lnSpc>
              <a:spcAft>
                <a:spcPts val="799"/>
              </a:spcAft>
            </a:pPr>
            <a:r>
              <a:rPr b="0" lang="it-IT" sz="1800" spc="-1" strike="noStrike">
                <a:solidFill>
                  <a:srgbClr val="000000"/>
                </a:solidFill>
                <a:latin typeface="Book Antiqua"/>
                <a:ea typeface="Times New Roman"/>
              </a:rPr>
              <a:t> </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5" name="CasellaDiTesto 2"/>
          <p:cNvSpPr/>
          <p:nvPr/>
        </p:nvSpPr>
        <p:spPr>
          <a:xfrm>
            <a:off x="1320840" y="816840"/>
            <a:ext cx="7828920" cy="3226680"/>
          </a:xfrm>
          <a:prstGeom prst="rect">
            <a:avLst/>
          </a:prstGeom>
          <a:noFill/>
          <a:ln w="0">
            <a:noFill/>
          </a:ln>
        </p:spPr>
        <p:style>
          <a:lnRef idx="0"/>
          <a:fillRef idx="0"/>
          <a:effectRef idx="0"/>
          <a:fontRef idx="minor"/>
        </p:style>
        <p:txBody>
          <a:bodyPr lIns="90000" rIns="90000" tIns="45000" bIns="45000" anchor="t">
            <a:spAutoFit/>
          </a:bodyPr>
          <a:p>
            <a:pPr defTabSz="457200">
              <a:lnSpc>
                <a:spcPct val="107000"/>
              </a:lnSpc>
              <a:spcAft>
                <a:spcPts val="799"/>
              </a:spcAft>
            </a:pPr>
            <a:r>
              <a:rPr b="0" lang="it-IT" sz="1800" spc="-1" strike="noStrike">
                <a:solidFill>
                  <a:srgbClr val="000000"/>
                </a:solidFill>
                <a:latin typeface="Arial"/>
                <a:ea typeface="Times New Roman"/>
              </a:rPr>
              <a:t>Anche nel primo caso, tuttavia, nulla esclude che la Sezione competente possa esprimere alcune valutazioni anche sulla situazione economico-patrimoniale e finanziaria della società risultante dalla fusione per incorporazione, anticipando l’esame che, in base ad altre norme di legge, la Corte dei conti è tenuta ad effettuare. </a:t>
            </a:r>
            <a:endParaRPr b="0" lang="it-IT" sz="1800" spc="-1" strike="noStrike">
              <a:solidFill>
                <a:srgbClr val="000000"/>
              </a:solidFill>
              <a:latin typeface="Arial"/>
            </a:endParaRPr>
          </a:p>
          <a:p>
            <a:pPr defTabSz="457200">
              <a:lnSpc>
                <a:spcPct val="107000"/>
              </a:lnSpc>
              <a:spcAft>
                <a:spcPts val="799"/>
              </a:spcAft>
            </a:pPr>
            <a:r>
              <a:rPr b="0" lang="it-IT" sz="1800" spc="-1" strike="noStrike">
                <a:solidFill>
                  <a:srgbClr val="000000"/>
                </a:solidFill>
                <a:latin typeface="Arial"/>
                <a:ea typeface="Times New Roman"/>
              </a:rPr>
              <a:t>Come sottolineato, infatti, nelle deliberazioni di queste Sezioni riunite n. 16/2022, n. 19/2022 e n. 19/2023, la tassatività degli atti da sottoporre al vaglio preliminare della </a:t>
            </a:r>
            <a:r>
              <a:rPr b="0" lang="it-IT" sz="1800" spc="-1" strike="noStrike">
                <a:solidFill>
                  <a:schemeClr val="dk1"/>
                </a:solidFill>
                <a:latin typeface="Arial"/>
                <a:ea typeface="Times New Roman"/>
              </a:rPr>
              <a:t>Corte dei conti ex art. 5, commi 3 e 4, TUSP, non determina l’effetto di sottrarre a controllo altre operazioni societarie. </a:t>
            </a:r>
            <a:endParaRPr b="0" lang="it-IT" sz="1800" spc="-1" strike="noStrike">
              <a:solidFill>
                <a:srgbClr val="000000"/>
              </a:solidFill>
              <a:latin typeface="Arial"/>
            </a:endParaRPr>
          </a:p>
          <a:p>
            <a:pPr defTabSz="457200">
              <a:lnSpc>
                <a:spcPct val="107000"/>
              </a:lnSpc>
              <a:spcAft>
                <a:spcPts val="799"/>
              </a:spcAft>
            </a:pPr>
            <a:r>
              <a:rPr b="0" lang="it-IT" sz="1800" spc="-1" strike="noStrike">
                <a:solidFill>
                  <a:schemeClr val="dk1"/>
                </a:solidFill>
                <a:latin typeface="Book Antiqua"/>
                <a:ea typeface="Times New Roman"/>
              </a:rPr>
              <a:t> </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6" name="PlaceHolder 1"/>
          <p:cNvSpPr>
            <a:spLocks noGrp="1"/>
          </p:cNvSpPr>
          <p:nvPr>
            <p:ph type="title"/>
          </p:nvPr>
        </p:nvSpPr>
        <p:spPr>
          <a:xfrm>
            <a:off x="677160" y="1757160"/>
            <a:ext cx="8596080" cy="2151000"/>
          </a:xfrm>
          <a:prstGeom prst="rect">
            <a:avLst/>
          </a:prstGeom>
          <a:noFill/>
          <a:ln w="0">
            <a:noFill/>
          </a:ln>
        </p:spPr>
        <p:txBody>
          <a:bodyPr lIns="0" rIns="0" tIns="0" bIns="0" anchor="ctr">
            <a:noAutofit/>
          </a:bodyPr>
          <a:p>
            <a:pPr indent="0" defTabSz="914400">
              <a:lnSpc>
                <a:spcPct val="90000"/>
              </a:lnSpc>
              <a:buNone/>
            </a:pPr>
            <a:br>
              <a:rPr sz="2800"/>
            </a:br>
            <a:br>
              <a:rPr sz="2800"/>
            </a:br>
            <a:br>
              <a:rPr sz="2800"/>
            </a:br>
            <a:r>
              <a:rPr b="1" lang="it-IT" sz="2800" spc="-1" strike="noStrike">
                <a:solidFill>
                  <a:schemeClr val="dk1"/>
                </a:solidFill>
                <a:latin typeface="Trebuchet MS"/>
              </a:rPr>
              <a:t>Un parere singolare: la deliberazione 20/2026 della Sezione regionale di controllo della Corte dei Conti per il Veneto </a:t>
            </a:r>
            <a:br>
              <a:rPr sz="2800"/>
            </a:br>
            <a:br>
              <a:rPr sz="2800"/>
            </a:br>
            <a:br>
              <a:rPr sz="2000"/>
            </a:br>
            <a:r>
              <a:rPr b="0" lang="it-IT" sz="2000" spc="-1" strike="noStrike">
                <a:solidFill>
                  <a:schemeClr val="dk1"/>
                </a:solidFill>
                <a:latin typeface="Arial"/>
              </a:rPr>
              <a:t>La trasformazione del consorzio in società consortile riguarda esclusivamente i rapporti interni tra le parti, e non deve, quindi, essere sottoposta al vaglio della Corte dei Conti secondo la specifica procedura di esame preliminare prescritta dall’articolo 5, commi 3 e 4, del Tusp. Con la deliberazione 20/2026 la Sezione regionale di controllo della Corte dei Conti per il Veneto sostiene che la permanenza della causa consortile precluda la possibilità di qualificare l’operazione come effettiva trasformazione eterogenea, in quanto la stessa conserva una finalità di carattere associativo.</a:t>
            </a:r>
            <a:br>
              <a:rPr sz="2000"/>
            </a:br>
            <a:endParaRPr b="0" lang="it-IT" sz="2000" spc="-1" strike="noStrike">
              <a:solidFill>
                <a:schemeClr val="dk1"/>
              </a:solidFill>
              <a:latin typeface="Trebuchet MS"/>
            </a:endParaRPr>
          </a:p>
        </p:txBody>
      </p:sp>
      <p:sp>
        <p:nvSpPr>
          <p:cNvPr id="507" name="PlaceHolder 2"/>
          <p:cNvSpPr>
            <a:spLocks noGrp="1"/>
          </p:cNvSpPr>
          <p:nvPr>
            <p:ph type="subTitle"/>
          </p:nvPr>
        </p:nvSpPr>
        <p:spPr>
          <a:xfrm rot="10800000">
            <a:off x="555840" y="2519280"/>
            <a:ext cx="8399520" cy="3361320"/>
          </a:xfrm>
          <a:prstGeom prst="rect">
            <a:avLst/>
          </a:prstGeom>
          <a:noFill/>
          <a:ln w="0">
            <a:noFill/>
          </a:ln>
        </p:spPr>
        <p:txBody>
          <a:bodyPr lIns="0" rIns="0" tIns="0" bIns="0" anchor="ctr">
            <a:noAutofit/>
          </a:bodyPr>
          <a:p>
            <a:pPr indent="0" algn="ctr">
              <a:buNone/>
            </a:pPr>
            <a:endParaRPr b="0" lang="it-IT"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8"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1" lang="it-IT" sz="3600" spc="-1" strike="noStrike">
                <a:solidFill>
                  <a:schemeClr val="accent2">
                    <a:lumMod val="50000"/>
                  </a:schemeClr>
                </a:solidFill>
                <a:latin typeface="Trebuchet MS"/>
              </a:rPr>
              <a:t>SSRR 19/2023</a:t>
            </a:r>
            <a:br>
              <a:rPr sz="3600"/>
            </a:br>
            <a:endParaRPr b="0" lang="it-IT" sz="3600" spc="-1" strike="noStrike">
              <a:solidFill>
                <a:schemeClr val="dk1"/>
              </a:solidFill>
              <a:latin typeface="Trebuchet MS"/>
            </a:endParaRPr>
          </a:p>
        </p:txBody>
      </p:sp>
      <p:sp>
        <p:nvSpPr>
          <p:cNvPr id="509" name="PlaceHolder 2"/>
          <p:cNvSpPr>
            <a:spLocks noGrp="1"/>
          </p:cNvSpPr>
          <p:nvPr>
            <p:ph/>
          </p:nvPr>
        </p:nvSpPr>
        <p:spPr>
          <a:xfrm>
            <a:off x="677160" y="1644120"/>
            <a:ext cx="8596080" cy="4396320"/>
          </a:xfrm>
          <a:prstGeom prst="rect">
            <a:avLst/>
          </a:prstGeom>
          <a:noFill/>
          <a:ln w="0">
            <a:noFill/>
          </a:ln>
        </p:spPr>
        <p:txBody>
          <a:bodyPr lIns="91440" rIns="91440" tIns="45720" bIns="45720" anchor="t">
            <a:noAutofit/>
          </a:bodyPr>
          <a:p>
            <a:pPr indent="0" defTabSz="457200">
              <a:lnSpc>
                <a:spcPct val="100000"/>
              </a:lnSpc>
              <a:spcBef>
                <a:spcPts val="1001"/>
              </a:spcBef>
              <a:buNone/>
              <a:tabLst>
                <a:tab algn="l" pos="0"/>
              </a:tabLst>
            </a:pPr>
            <a:r>
              <a:rPr b="0" lang="it-IT" sz="2000" spc="-1" strike="noStrike">
                <a:solidFill>
                  <a:schemeClr val="dk1">
                    <a:lumMod val="95000"/>
                    <a:lumOff val="5000"/>
                  </a:schemeClr>
                </a:solidFill>
                <a:latin typeface="Trebuchet MS"/>
              </a:rPr>
              <a:t>le Sezioni riunite in sede di controllo, in riscontro alla richiesta di pronunciamento di orientamento generale, avanzata della Sezione regionale di controllo per la Campania (deliberazione n. 116/2023/QMIG), ritengono che </a:t>
            </a:r>
            <a:r>
              <a:rPr b="0" i="1" lang="it-IT" sz="2000" spc="-1" strike="noStrike">
                <a:solidFill>
                  <a:schemeClr val="dk1">
                    <a:lumMod val="95000"/>
                    <a:lumOff val="5000"/>
                  </a:schemeClr>
                </a:solidFill>
                <a:latin typeface="Trebuchet MS"/>
              </a:rPr>
              <a:t>“fermi restando gli altri poteri di controllo attribuiti dall’ordinamento alla Corte dei conti, gli atti approvativi di trasferimenti straordinari a favore di società partecipate in perdita da oltre tre esercizi, adottati delle amministrazioni pubbliche socie ai sensi dell’</a:t>
            </a:r>
            <a:r>
              <a:rPr b="1" i="1" lang="it-IT" sz="2000" spc="-1" strike="noStrike">
                <a:solidFill>
                  <a:schemeClr val="dk1">
                    <a:lumMod val="95000"/>
                    <a:lumOff val="5000"/>
                  </a:schemeClr>
                </a:solidFill>
                <a:latin typeface="Trebuchet MS"/>
              </a:rPr>
              <a:t>art. 14, comma 5, del d.lgs. n. 175 del 2016</a:t>
            </a:r>
            <a:r>
              <a:rPr b="0" i="1" lang="it-IT" sz="2000" spc="-1" strike="noStrike">
                <a:solidFill>
                  <a:schemeClr val="dk1">
                    <a:lumMod val="95000"/>
                    <a:lumOff val="5000"/>
                  </a:schemeClr>
                </a:solidFill>
                <a:latin typeface="Trebuchet MS"/>
              </a:rPr>
              <a:t>, non rientrano nel perimetro applicativo della procedura di esame preliminare da parte delle competenti Sezioni della Corte dei conti, prescritta dai commi 3 e 4 dell’art. 5 del d.lgs. n. 175 del 2016, che riguarda i soli atti di costituzione di società o di acquisto di partecipazioni (anche in conseguenza della sottoscrizione di aumenti di capitale, quanto comporti anche l’acquisto della posizione di socio)”. </a:t>
            </a:r>
            <a:endParaRPr b="0" lang="it-IT" sz="2000" spc="-1" strike="noStrike">
              <a:solidFill>
                <a:schemeClr val="dk1"/>
              </a:solidFill>
              <a:latin typeface="Trebuchet MS"/>
            </a:endParaRPr>
          </a:p>
          <a:p>
            <a:pPr indent="0" defTabSz="457200">
              <a:lnSpc>
                <a:spcPct val="100000"/>
              </a:lnSpc>
              <a:spcBef>
                <a:spcPts val="1001"/>
              </a:spcBef>
              <a:buNone/>
              <a:tabLst>
                <a:tab algn="l" pos="0"/>
              </a:tabLst>
            </a:pPr>
            <a:endParaRPr b="0" lang="it-IT" sz="1800" spc="-1" strike="noStrike">
              <a:solidFill>
                <a:schemeClr val="dk1"/>
              </a:solidFill>
              <a:latin typeface="Trebuchet MS"/>
            </a:endParaRPr>
          </a:p>
        </p:txBody>
      </p:sp>
    </p:spTree>
  </p:cSld>
  <mc:AlternateContent>
    <mc:Choice Requires="p14">
      <p:transition spd="slow" p14:dur="2000"/>
    </mc:Choice>
    <mc:Fallback>
      <p:transition spd="slow"/>
    </mc:Fallback>
  </mc:AlternateContent>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0" name="PlaceHolder 1"/>
          <p:cNvSpPr>
            <a:spLocks noGrp="1"/>
          </p:cNvSpPr>
          <p:nvPr>
            <p:ph type="title"/>
          </p:nvPr>
        </p:nvSpPr>
        <p:spPr>
          <a:xfrm>
            <a:off x="677160" y="609480"/>
            <a:ext cx="8596080" cy="1320120"/>
          </a:xfrm>
          <a:prstGeom prst="rect">
            <a:avLst/>
          </a:prstGeom>
          <a:noFill/>
          <a:ln w="0">
            <a:noFill/>
          </a:ln>
        </p:spPr>
        <p:txBody>
          <a:bodyPr lIns="91440" rIns="91440" tIns="45720" bIns="45720" anchor="t">
            <a:noAutofit/>
          </a:bodyPr>
          <a:p>
            <a:pPr indent="0" defTabSz="457200">
              <a:lnSpc>
                <a:spcPct val="100000"/>
              </a:lnSpc>
              <a:buNone/>
              <a:tabLst>
                <a:tab algn="l" pos="0"/>
              </a:tabLst>
            </a:pPr>
            <a:r>
              <a:rPr b="0" lang="it-IT" sz="3600" spc="-1" strike="noStrike">
                <a:solidFill>
                  <a:schemeClr val="accent1"/>
                </a:solidFill>
                <a:latin typeface="Trebuchet MS"/>
              </a:rPr>
              <a:t>La sostenibilità finanziaria</a:t>
            </a:r>
            <a:endParaRPr b="0" lang="it-IT" sz="3600" spc="-1" strike="noStrike">
              <a:solidFill>
                <a:schemeClr val="dk1"/>
              </a:solidFill>
              <a:latin typeface="Trebuchet MS"/>
            </a:endParaRPr>
          </a:p>
        </p:txBody>
      </p:sp>
      <p:sp>
        <p:nvSpPr>
          <p:cNvPr id="511" name="CasellaDiTesto 3"/>
          <p:cNvSpPr/>
          <p:nvPr/>
        </p:nvSpPr>
        <p:spPr>
          <a:xfrm>
            <a:off x="434160" y="1930320"/>
            <a:ext cx="8715960" cy="393012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it-IT" sz="1800" spc="-1" strike="noStrike">
                <a:solidFill>
                  <a:schemeClr val="dk1"/>
                </a:solidFill>
                <a:latin typeface="Book Antiqua"/>
              </a:rPr>
              <a:t>Tra i profili di carattere economico-finanziario che, in base all’art. 5, devono integrare il tessuto motivazionale degli atti in questione, un ruolo centrale – nonché preliminare rispetto agli ulteriori ambiti valutativi – è rivestito dal concetto di sostenibilità finanziaria. Di tale concetto può essere rinvenuta una definizione nell’ambito del Codice dei contratti pubblici (d.lgs. n. 50 del 2016) all’articolo 3, comma 1, lettera fff), in merito all’equilibrio economico-finanziario delle concessioni o delle operazioni di partenariato pubblico-privato. Più specificatamente, in tale ambito la sostenibilità finanziaria indica “</a:t>
            </a:r>
            <a:r>
              <a:rPr b="0" i="1" lang="it-IT" sz="1800" spc="-1" strike="noStrike">
                <a:solidFill>
                  <a:schemeClr val="dk1"/>
                </a:solidFill>
                <a:highlight>
                  <a:srgbClr val="00ff00"/>
                </a:highlight>
                <a:latin typeface="Book Antiqua"/>
              </a:rPr>
              <a:t>la capacità del progetto di generare flussi di cassa sufficienti a garantire il rimborso del finanziamento</a:t>
            </a:r>
            <a:r>
              <a:rPr b="0" lang="it-IT" sz="1800" spc="-1" strike="noStrike">
                <a:solidFill>
                  <a:schemeClr val="dk1"/>
                </a:solidFill>
                <a:highlight>
                  <a:srgbClr val="00ff00"/>
                </a:highlight>
                <a:latin typeface="Book Antiqua"/>
              </a:rPr>
              <a:t>”</a:t>
            </a:r>
            <a:r>
              <a:rPr b="0" lang="it-IT" sz="1800" spc="-1" strike="noStrike">
                <a:solidFill>
                  <a:schemeClr val="dk1"/>
                </a:solidFill>
                <a:latin typeface="Book Antiqua"/>
              </a:rPr>
              <a:t>. Traslato nel campo degli investimenti societari, il concetto di sostenibilità finanziaria assume una </a:t>
            </a:r>
            <a:r>
              <a:rPr b="1" lang="it-IT" sz="1800" spc="-1" strike="noStrike">
                <a:solidFill>
                  <a:schemeClr val="dk1"/>
                </a:solidFill>
                <a:latin typeface="Book Antiqua"/>
              </a:rPr>
              <a:t>duplice accezione: una di tipo oggettivo, concernente le caratteristiche proprie dell’operazione di investimento societario che l’Amministrazione intende effettuare; l’altra di carattere soggettivo, tesa a ponderarne gli effetti in relazione alla situazione finanziaria specifica dell’ente pubblico interessato. </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Sfaccettatura">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Sfaccettatura">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Sfaccettatura">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Sfaccettatura">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Sfaccettatura">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Sfaccettatura">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15.xml><?xml version="1.0" encoding="utf-8"?>
<a:theme xmlns:a="http://schemas.openxmlformats.org/drawingml/2006/main" xmlns:r="http://schemas.openxmlformats.org/officeDocument/2006/relationships" name="Sfaccettatura">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16.xml><?xml version="1.0" encoding="utf-8"?>
<a:theme xmlns:a="http://schemas.openxmlformats.org/drawingml/2006/main" xmlns:r="http://schemas.openxmlformats.org/officeDocument/2006/relationships" name="Sfaccettatura">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17.xml><?xml version="1.0" encoding="utf-8"?>
<a:theme xmlns:a="http://schemas.openxmlformats.org/drawingml/2006/main" xmlns:r="http://schemas.openxmlformats.org/officeDocument/2006/relationships" name="Sfaccettatura">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18.xml><?xml version="1.0" encoding="utf-8"?>
<a:theme xmlns:a="http://schemas.openxmlformats.org/drawingml/2006/main" xmlns:r="http://schemas.openxmlformats.org/officeDocument/2006/relationships" name="Sfaccettatura">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19.xml><?xml version="1.0" encoding="utf-8"?>
<a:theme xmlns:a="http://schemas.openxmlformats.org/drawingml/2006/main" xmlns:r="http://schemas.openxmlformats.org/officeDocument/2006/relationships" name="Sfaccettatura">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2.xml><?xml version="1.0" encoding="utf-8"?>
<a:theme xmlns:a="http://schemas.openxmlformats.org/drawingml/2006/main" xmlns:r="http://schemas.openxmlformats.org/officeDocument/2006/relationships" name="Sfaccettatura">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20.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Sfaccettatura">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4.xml><?xml version="1.0" encoding="utf-8"?>
<a:theme xmlns:a="http://schemas.openxmlformats.org/drawingml/2006/main" xmlns:r="http://schemas.openxmlformats.org/officeDocument/2006/relationships" name="Sfaccettatura">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5.xml><?xml version="1.0" encoding="utf-8"?>
<a:theme xmlns:a="http://schemas.openxmlformats.org/drawingml/2006/main" xmlns:r="http://schemas.openxmlformats.org/officeDocument/2006/relationships" name="Sfaccettatura">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6.xml><?xml version="1.0" encoding="utf-8"?>
<a:theme xmlns:a="http://schemas.openxmlformats.org/drawingml/2006/main" xmlns:r="http://schemas.openxmlformats.org/officeDocument/2006/relationships" name="Sfaccettatura">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7.xml><?xml version="1.0" encoding="utf-8"?>
<a:theme xmlns:a="http://schemas.openxmlformats.org/drawingml/2006/main" xmlns:r="http://schemas.openxmlformats.org/officeDocument/2006/relationships" name="Sfaccettatura">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8.xml><?xml version="1.0" encoding="utf-8"?>
<a:theme xmlns:a="http://schemas.openxmlformats.org/drawingml/2006/main" xmlns:r="http://schemas.openxmlformats.org/officeDocument/2006/relationships" name="Sfaccettatura">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9.xml><?xml version="1.0" encoding="utf-8"?>
<a:theme xmlns:a="http://schemas.openxmlformats.org/drawingml/2006/main" xmlns:r="http://schemas.openxmlformats.org/officeDocument/2006/relationships" name="Sfaccettatura">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Facet</Template>
  <TotalTime>2202</TotalTime>
  <Application>LibreOffice/7.6.5.2$Windows_X86_64 LibreOffice_project/38d5f62f85355c192ef5f1dd47c5c0c0c6d6598b</Application>
  <AppVersion>15.0000</AppVersion>
  <Words>18033</Words>
  <Paragraphs>575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2024-10-18T13:42:42Z</dcterms:created>
  <dc:creator>Stefania Giustini</dc:creator>
  <dc:description/>
  <dc:language>it-IT</dc:language>
  <cp:lastModifiedBy>Utente</cp:lastModifiedBy>
  <cp:lastPrinted>2024-10-18T15:32:08Z</cp:lastPrinted>
  <dcterms:modified xsi:type="dcterms:W3CDTF">2026-04-12T06:04:59Z</dcterms:modified>
  <cp:revision>116</cp:revision>
  <dc:subject/>
  <dc:title>Le verifiche della Corte dei Conti sulla costituzione di nuove società pubbliche ed il piano di razionalizzazione delle partecipate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vt:i4>
  </property>
  <property fmtid="{D5CDD505-2E9C-101B-9397-08002B2CF9AE}" pid="3" name="PresentationFormat">
    <vt:lpwstr>Widescreen</vt:lpwstr>
  </property>
  <property fmtid="{D5CDD505-2E9C-101B-9397-08002B2CF9AE}" pid="4" name="Slides">
    <vt:i4>147</vt:i4>
  </property>
</Properties>
</file>